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1" r:id="rId4"/>
    <p:sldId id="263" r:id="rId5"/>
    <p:sldId id="299" r:id="rId6"/>
    <p:sldId id="264" r:id="rId7"/>
    <p:sldId id="259" r:id="rId8"/>
    <p:sldId id="257" r:id="rId9"/>
    <p:sldId id="258"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300" r:id="rId26"/>
    <p:sldId id="303" r:id="rId27"/>
    <p:sldId id="281" r:id="rId28"/>
    <p:sldId id="302" r:id="rId29"/>
    <p:sldId id="304" r:id="rId30"/>
    <p:sldId id="305" r:id="rId31"/>
    <p:sldId id="306" r:id="rId32"/>
    <p:sldId id="307" r:id="rId33"/>
    <p:sldId id="313" r:id="rId34"/>
    <p:sldId id="314" r:id="rId35"/>
    <p:sldId id="318" r:id="rId36"/>
    <p:sldId id="315" r:id="rId37"/>
    <p:sldId id="319" r:id="rId38"/>
    <p:sldId id="316" r:id="rId39"/>
    <p:sldId id="317" r:id="rId40"/>
    <p:sldId id="321" r:id="rId41"/>
    <p:sldId id="322" r:id="rId42"/>
    <p:sldId id="323" r:id="rId43"/>
    <p:sldId id="324" r:id="rId44"/>
    <p:sldId id="325" r:id="rId45"/>
    <p:sldId id="326" r:id="rId46"/>
    <p:sldId id="327" r:id="rId47"/>
    <p:sldId id="328" r:id="rId48"/>
    <p:sldId id="308" r:id="rId49"/>
    <p:sldId id="298" r:id="rId50"/>
    <p:sldId id="296" r:id="rId51"/>
    <p:sldId id="297" r:id="rId52"/>
    <p:sldId id="32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p:scale>
          <a:sx n="70" d="100"/>
          <a:sy n="70" d="100"/>
        </p:scale>
        <p:origin x="1166" y="3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7E33F3-52AA-49AF-AD7B-48AA38D4D64E}" type="doc">
      <dgm:prSet loTypeId="urn:microsoft.com/office/officeart/2005/8/layout/chevronAccent+Icon" loCatId="process" qsTypeId="urn:microsoft.com/office/officeart/2005/8/quickstyle/simple1" qsCatId="simple" csTypeId="urn:microsoft.com/office/officeart/2005/8/colors/colorful1" csCatId="colorful"/>
      <dgm:spPr/>
      <dgm:t>
        <a:bodyPr/>
        <a:lstStyle/>
        <a:p>
          <a:endParaRPr lang="en-IN"/>
        </a:p>
      </dgm:t>
    </dgm:pt>
    <dgm:pt modelId="{E75A7FE1-A5AA-4215-8233-D52A400172E6}">
      <dgm:prSet/>
      <dgm:spPr/>
      <dgm:t>
        <a:bodyPr/>
        <a:lstStyle/>
        <a:p>
          <a:r>
            <a:rPr lang="en-IN"/>
            <a:t>Big Data Engineering</a:t>
          </a:r>
          <a:br>
            <a:rPr lang="en-IN"/>
          </a:br>
          <a:endParaRPr lang="en-IN"/>
        </a:p>
      </dgm:t>
    </dgm:pt>
    <dgm:pt modelId="{63A73735-C021-4F61-8E93-88ED75F7C425}" type="parTrans" cxnId="{1F345522-6877-4512-AFD8-3A8EA1FDCFE6}">
      <dgm:prSet/>
      <dgm:spPr/>
      <dgm:t>
        <a:bodyPr/>
        <a:lstStyle/>
        <a:p>
          <a:endParaRPr lang="en-IN"/>
        </a:p>
      </dgm:t>
    </dgm:pt>
    <dgm:pt modelId="{EBEAC645-1941-482D-85A2-104D2BEE0B51}" type="sibTrans" cxnId="{1F345522-6877-4512-AFD8-3A8EA1FDCFE6}">
      <dgm:prSet/>
      <dgm:spPr/>
      <dgm:t>
        <a:bodyPr/>
        <a:lstStyle/>
        <a:p>
          <a:endParaRPr lang="en-IN"/>
        </a:p>
      </dgm:t>
    </dgm:pt>
    <dgm:pt modelId="{1B6B327F-8884-48F8-81F6-E4B5771EC245}" type="pres">
      <dgm:prSet presAssocID="{3D7E33F3-52AA-49AF-AD7B-48AA38D4D64E}" presName="Name0" presStyleCnt="0">
        <dgm:presLayoutVars>
          <dgm:dir/>
          <dgm:resizeHandles val="exact"/>
        </dgm:presLayoutVars>
      </dgm:prSet>
      <dgm:spPr/>
    </dgm:pt>
    <dgm:pt modelId="{7E5C118D-338E-454C-8A04-8DE2C58F1F8C}" type="pres">
      <dgm:prSet presAssocID="{E75A7FE1-A5AA-4215-8233-D52A400172E6}" presName="composite" presStyleCnt="0"/>
      <dgm:spPr/>
    </dgm:pt>
    <dgm:pt modelId="{50AF949E-7852-4984-B67A-E0A6610D7A09}" type="pres">
      <dgm:prSet presAssocID="{E75A7FE1-A5AA-4215-8233-D52A400172E6}" presName="bgChev" presStyleLbl="node1" presStyleIdx="0" presStyleCnt="1"/>
      <dgm:spPr/>
    </dgm:pt>
    <dgm:pt modelId="{181D79CD-4C54-443B-83C3-C536EA128743}" type="pres">
      <dgm:prSet presAssocID="{E75A7FE1-A5AA-4215-8233-D52A400172E6}" presName="txNode" presStyleLbl="fgAcc1" presStyleIdx="0" presStyleCnt="1">
        <dgm:presLayoutVars>
          <dgm:bulletEnabled val="1"/>
        </dgm:presLayoutVars>
      </dgm:prSet>
      <dgm:spPr/>
    </dgm:pt>
  </dgm:ptLst>
  <dgm:cxnLst>
    <dgm:cxn modelId="{1F345522-6877-4512-AFD8-3A8EA1FDCFE6}" srcId="{3D7E33F3-52AA-49AF-AD7B-48AA38D4D64E}" destId="{E75A7FE1-A5AA-4215-8233-D52A400172E6}" srcOrd="0" destOrd="0" parTransId="{63A73735-C021-4F61-8E93-88ED75F7C425}" sibTransId="{EBEAC645-1941-482D-85A2-104D2BEE0B51}"/>
    <dgm:cxn modelId="{3C3C5783-AAB6-4B22-AA98-2784F5E26EB4}" type="presOf" srcId="{3D7E33F3-52AA-49AF-AD7B-48AA38D4D64E}" destId="{1B6B327F-8884-48F8-81F6-E4B5771EC245}" srcOrd="0" destOrd="0" presId="urn:microsoft.com/office/officeart/2005/8/layout/chevronAccent+Icon"/>
    <dgm:cxn modelId="{726F70A8-EDAA-4C0E-A0B1-0D944D69DEBC}" type="presOf" srcId="{E75A7FE1-A5AA-4215-8233-D52A400172E6}" destId="{181D79CD-4C54-443B-83C3-C536EA128743}" srcOrd="0" destOrd="0" presId="urn:microsoft.com/office/officeart/2005/8/layout/chevronAccent+Icon"/>
    <dgm:cxn modelId="{8657EF7F-34FC-4645-9CC6-BF34F17DE51E}" type="presParOf" srcId="{1B6B327F-8884-48F8-81F6-E4B5771EC245}" destId="{7E5C118D-338E-454C-8A04-8DE2C58F1F8C}" srcOrd="0" destOrd="0" presId="urn:microsoft.com/office/officeart/2005/8/layout/chevronAccent+Icon"/>
    <dgm:cxn modelId="{D76EC8AB-8F14-42C1-91F6-DBB18C52F92C}" type="presParOf" srcId="{7E5C118D-338E-454C-8A04-8DE2C58F1F8C}" destId="{50AF949E-7852-4984-B67A-E0A6610D7A09}" srcOrd="0" destOrd="0" presId="urn:microsoft.com/office/officeart/2005/8/layout/chevronAccent+Icon"/>
    <dgm:cxn modelId="{DB8D72AB-B0DF-4E76-A62A-24BE0E532768}" type="presParOf" srcId="{7E5C118D-338E-454C-8A04-8DE2C58F1F8C}" destId="{181D79CD-4C54-443B-83C3-C536EA128743}"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58BB292B-AE13-4ABD-895C-6BF0DEAF8EBF}"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IN"/>
        </a:p>
      </dgm:t>
    </dgm:pt>
    <dgm:pt modelId="{55AB437B-D190-4011-B043-D292A1E90985}">
      <dgm:prSet/>
      <dgm:spPr/>
      <dgm:t>
        <a:bodyPr/>
        <a:lstStyle/>
        <a:p>
          <a:r>
            <a:rPr lang="en-IN"/>
            <a:t>Spark Graph</a:t>
          </a:r>
        </a:p>
      </dgm:t>
    </dgm:pt>
    <dgm:pt modelId="{C346B677-BB08-4C2F-A17A-42562A5CD6C4}" type="parTrans" cxnId="{9CA8899F-8976-48D5-98F1-F158EC60B3AD}">
      <dgm:prSet/>
      <dgm:spPr/>
      <dgm:t>
        <a:bodyPr/>
        <a:lstStyle/>
        <a:p>
          <a:endParaRPr lang="en-IN"/>
        </a:p>
      </dgm:t>
    </dgm:pt>
    <dgm:pt modelId="{2A58C42F-06F5-44D9-B50C-9253C8D5F254}" type="sibTrans" cxnId="{9CA8899F-8976-48D5-98F1-F158EC60B3AD}">
      <dgm:prSet/>
      <dgm:spPr/>
      <dgm:t>
        <a:bodyPr/>
        <a:lstStyle/>
        <a:p>
          <a:endParaRPr lang="en-IN"/>
        </a:p>
      </dgm:t>
    </dgm:pt>
    <dgm:pt modelId="{9373D612-EC95-48C5-A461-DD07EC611C88}">
      <dgm:prSet/>
      <dgm:spPr/>
      <dgm:t>
        <a:bodyPr/>
        <a:lstStyle/>
        <a:p>
          <a:r>
            <a:rPr lang="en-IN" dirty="0" err="1"/>
            <a:t>GraphX</a:t>
          </a:r>
          <a:r>
            <a:rPr lang="en-IN" dirty="0"/>
            <a:t> is a library for manipulating graphs</a:t>
          </a:r>
        </a:p>
      </dgm:t>
    </dgm:pt>
    <dgm:pt modelId="{1DDDE7D6-89B8-41E4-A31F-72650DEFEE34}" type="parTrans" cxnId="{C1B340CD-A4A7-4619-8E28-9B627F64658A}">
      <dgm:prSet/>
      <dgm:spPr/>
      <dgm:t>
        <a:bodyPr/>
        <a:lstStyle/>
        <a:p>
          <a:endParaRPr lang="en-IN"/>
        </a:p>
      </dgm:t>
    </dgm:pt>
    <dgm:pt modelId="{D3ED79B9-5C63-4F0A-8A44-2A4A2F290970}" type="sibTrans" cxnId="{C1B340CD-A4A7-4619-8E28-9B627F64658A}">
      <dgm:prSet/>
      <dgm:spPr/>
      <dgm:t>
        <a:bodyPr/>
        <a:lstStyle/>
        <a:p>
          <a:endParaRPr lang="en-IN"/>
        </a:p>
      </dgm:t>
    </dgm:pt>
    <dgm:pt modelId="{0137F9A3-B401-46EF-A157-CC80DFBE96AF}">
      <dgm:prSet/>
      <dgm:spPr/>
      <dgm:t>
        <a:bodyPr/>
        <a:lstStyle/>
        <a:p>
          <a:r>
            <a:rPr lang="en-IN" dirty="0"/>
            <a:t>It provides analysis and graph computation for big data</a:t>
          </a:r>
        </a:p>
      </dgm:t>
    </dgm:pt>
    <dgm:pt modelId="{31E6BA99-FC3D-4E1F-9B4A-25F5E46B4151}" type="parTrans" cxnId="{F104F33F-6BF9-4931-8DD4-D36B163C03F2}">
      <dgm:prSet/>
      <dgm:spPr/>
      <dgm:t>
        <a:bodyPr/>
        <a:lstStyle/>
        <a:p>
          <a:endParaRPr lang="en-IN"/>
        </a:p>
      </dgm:t>
    </dgm:pt>
    <dgm:pt modelId="{9DD0D4E4-6290-47F5-8F45-7BF73973028C}" type="sibTrans" cxnId="{F104F33F-6BF9-4931-8DD4-D36B163C03F2}">
      <dgm:prSet/>
      <dgm:spPr/>
      <dgm:t>
        <a:bodyPr/>
        <a:lstStyle/>
        <a:p>
          <a:endParaRPr lang="en-IN"/>
        </a:p>
      </dgm:t>
    </dgm:pt>
    <dgm:pt modelId="{94B8772C-A929-4015-AA9B-B2A8425FD188}">
      <dgm:prSet/>
      <dgm:spPr/>
      <dgm:t>
        <a:bodyPr/>
        <a:lstStyle/>
        <a:p>
          <a:r>
            <a:rPr lang="en-IN" dirty="0" err="1"/>
            <a:t>GraphX</a:t>
          </a:r>
          <a:r>
            <a:rPr lang="en-IN" dirty="0"/>
            <a:t> </a:t>
          </a:r>
          <a:r>
            <a:rPr lang="en-IN" dirty="0" err="1"/>
            <a:t>cornes</a:t>
          </a:r>
          <a:r>
            <a:rPr lang="en-IN" dirty="0"/>
            <a:t> with a variety of graph algorithms and graph computations</a:t>
          </a:r>
        </a:p>
      </dgm:t>
    </dgm:pt>
    <dgm:pt modelId="{6687E369-50EA-442B-943F-87E8A743E0E0}" type="parTrans" cxnId="{9890E5F9-6FFC-492E-9842-BA81EA2573D5}">
      <dgm:prSet/>
      <dgm:spPr/>
      <dgm:t>
        <a:bodyPr/>
        <a:lstStyle/>
        <a:p>
          <a:endParaRPr lang="en-IN"/>
        </a:p>
      </dgm:t>
    </dgm:pt>
    <dgm:pt modelId="{B5E83C7B-BE17-4B56-A109-B030E4AC9484}" type="sibTrans" cxnId="{9890E5F9-6FFC-492E-9842-BA81EA2573D5}">
      <dgm:prSet/>
      <dgm:spPr/>
      <dgm:t>
        <a:bodyPr/>
        <a:lstStyle/>
        <a:p>
          <a:endParaRPr lang="en-IN"/>
        </a:p>
      </dgm:t>
    </dgm:pt>
    <dgm:pt modelId="{20345EE9-706B-45F9-ACB7-5F295B070453}">
      <dgm:prSet/>
      <dgm:spPr/>
      <dgm:t>
        <a:bodyPr/>
        <a:lstStyle/>
        <a:p>
          <a:r>
            <a:rPr lang="en-IN" dirty="0"/>
            <a:t>It can be used for the disaster detection system, page ranking, financial fraud detection, etc.</a:t>
          </a:r>
        </a:p>
      </dgm:t>
    </dgm:pt>
    <dgm:pt modelId="{8760D5DE-4E0A-4333-B95F-DE2B551FBF5B}" type="parTrans" cxnId="{0C6699AE-DC8B-43C8-BBA7-E5F4752EBCE5}">
      <dgm:prSet/>
      <dgm:spPr/>
      <dgm:t>
        <a:bodyPr/>
        <a:lstStyle/>
        <a:p>
          <a:endParaRPr lang="en-IN"/>
        </a:p>
      </dgm:t>
    </dgm:pt>
    <dgm:pt modelId="{2EF0367C-121A-4510-9608-23F9705E0706}" type="sibTrans" cxnId="{0C6699AE-DC8B-43C8-BBA7-E5F4752EBCE5}">
      <dgm:prSet/>
      <dgm:spPr/>
      <dgm:t>
        <a:bodyPr/>
        <a:lstStyle/>
        <a:p>
          <a:endParaRPr lang="en-IN"/>
        </a:p>
      </dgm:t>
    </dgm:pt>
    <dgm:pt modelId="{7940EFE3-DCAF-4444-8F90-026714687857}" type="pres">
      <dgm:prSet presAssocID="{58BB292B-AE13-4ABD-895C-6BF0DEAF8EBF}" presName="hierChild1" presStyleCnt="0">
        <dgm:presLayoutVars>
          <dgm:orgChart val="1"/>
          <dgm:chPref val="1"/>
          <dgm:dir/>
          <dgm:animOne val="branch"/>
          <dgm:animLvl val="lvl"/>
          <dgm:resizeHandles/>
        </dgm:presLayoutVars>
      </dgm:prSet>
      <dgm:spPr/>
    </dgm:pt>
    <dgm:pt modelId="{7750617A-06E2-42D2-802B-26CE53F3BF2B}" type="pres">
      <dgm:prSet presAssocID="{55AB437B-D190-4011-B043-D292A1E90985}" presName="hierRoot1" presStyleCnt="0">
        <dgm:presLayoutVars>
          <dgm:hierBranch val="init"/>
        </dgm:presLayoutVars>
      </dgm:prSet>
      <dgm:spPr/>
    </dgm:pt>
    <dgm:pt modelId="{3A8E2125-D1F4-4027-AC8F-44260C39E82C}" type="pres">
      <dgm:prSet presAssocID="{55AB437B-D190-4011-B043-D292A1E90985}" presName="rootComposite1" presStyleCnt="0"/>
      <dgm:spPr/>
    </dgm:pt>
    <dgm:pt modelId="{A964F2A9-956D-474F-B670-16E2EC2976B8}" type="pres">
      <dgm:prSet presAssocID="{55AB437B-D190-4011-B043-D292A1E90985}" presName="rootText1" presStyleLbl="node0" presStyleIdx="0" presStyleCnt="1">
        <dgm:presLayoutVars>
          <dgm:chPref val="3"/>
        </dgm:presLayoutVars>
      </dgm:prSet>
      <dgm:spPr/>
    </dgm:pt>
    <dgm:pt modelId="{F5287153-6735-480D-B0B4-72ED049B92C1}" type="pres">
      <dgm:prSet presAssocID="{55AB437B-D190-4011-B043-D292A1E90985}" presName="rootConnector1" presStyleLbl="node1" presStyleIdx="0" presStyleCnt="0"/>
      <dgm:spPr/>
    </dgm:pt>
    <dgm:pt modelId="{1C535314-AE72-41FF-857C-091399077913}" type="pres">
      <dgm:prSet presAssocID="{55AB437B-D190-4011-B043-D292A1E90985}" presName="hierChild2" presStyleCnt="0"/>
      <dgm:spPr/>
    </dgm:pt>
    <dgm:pt modelId="{93852A96-AB1F-4F08-803E-80A41D602C1B}" type="pres">
      <dgm:prSet presAssocID="{1DDDE7D6-89B8-41E4-A31F-72650DEFEE34}" presName="Name37" presStyleLbl="parChTrans1D2" presStyleIdx="0" presStyleCnt="4"/>
      <dgm:spPr/>
    </dgm:pt>
    <dgm:pt modelId="{252CD252-7D40-4B3D-9A4D-771C4C8DFAC6}" type="pres">
      <dgm:prSet presAssocID="{9373D612-EC95-48C5-A461-DD07EC611C88}" presName="hierRoot2" presStyleCnt="0">
        <dgm:presLayoutVars>
          <dgm:hierBranch val="init"/>
        </dgm:presLayoutVars>
      </dgm:prSet>
      <dgm:spPr/>
    </dgm:pt>
    <dgm:pt modelId="{7518BCA3-D070-4499-8AFF-47DE9C366458}" type="pres">
      <dgm:prSet presAssocID="{9373D612-EC95-48C5-A461-DD07EC611C88}" presName="rootComposite" presStyleCnt="0"/>
      <dgm:spPr/>
    </dgm:pt>
    <dgm:pt modelId="{DC88AA06-3B80-460E-B076-B9754923B6C6}" type="pres">
      <dgm:prSet presAssocID="{9373D612-EC95-48C5-A461-DD07EC611C88}" presName="rootText" presStyleLbl="node2" presStyleIdx="0" presStyleCnt="4">
        <dgm:presLayoutVars>
          <dgm:chPref val="3"/>
        </dgm:presLayoutVars>
      </dgm:prSet>
      <dgm:spPr/>
    </dgm:pt>
    <dgm:pt modelId="{471DD91C-B755-4468-8E93-FF27E4425EC8}" type="pres">
      <dgm:prSet presAssocID="{9373D612-EC95-48C5-A461-DD07EC611C88}" presName="rootConnector" presStyleLbl="node2" presStyleIdx="0" presStyleCnt="4"/>
      <dgm:spPr/>
    </dgm:pt>
    <dgm:pt modelId="{905D423B-D7EE-4203-A7D8-D4EE6E152127}" type="pres">
      <dgm:prSet presAssocID="{9373D612-EC95-48C5-A461-DD07EC611C88}" presName="hierChild4" presStyleCnt="0"/>
      <dgm:spPr/>
    </dgm:pt>
    <dgm:pt modelId="{BEA8BD53-E4E6-45AF-A457-225217BE800A}" type="pres">
      <dgm:prSet presAssocID="{9373D612-EC95-48C5-A461-DD07EC611C88}" presName="hierChild5" presStyleCnt="0"/>
      <dgm:spPr/>
    </dgm:pt>
    <dgm:pt modelId="{3855A160-F084-4EF4-B4B6-E7A70AC326F1}" type="pres">
      <dgm:prSet presAssocID="{31E6BA99-FC3D-4E1F-9B4A-25F5E46B4151}" presName="Name37" presStyleLbl="parChTrans1D2" presStyleIdx="1" presStyleCnt="4"/>
      <dgm:spPr/>
    </dgm:pt>
    <dgm:pt modelId="{A520E0CB-0624-4BCF-8BF4-DB2984AD47D4}" type="pres">
      <dgm:prSet presAssocID="{0137F9A3-B401-46EF-A157-CC80DFBE96AF}" presName="hierRoot2" presStyleCnt="0">
        <dgm:presLayoutVars>
          <dgm:hierBranch val="init"/>
        </dgm:presLayoutVars>
      </dgm:prSet>
      <dgm:spPr/>
    </dgm:pt>
    <dgm:pt modelId="{A9BFF26F-69D1-498B-8593-F7911D04325E}" type="pres">
      <dgm:prSet presAssocID="{0137F9A3-B401-46EF-A157-CC80DFBE96AF}" presName="rootComposite" presStyleCnt="0"/>
      <dgm:spPr/>
    </dgm:pt>
    <dgm:pt modelId="{EBAD4737-83A0-448E-BC82-78C0FCF9B03E}" type="pres">
      <dgm:prSet presAssocID="{0137F9A3-B401-46EF-A157-CC80DFBE96AF}" presName="rootText" presStyleLbl="node2" presStyleIdx="1" presStyleCnt="4">
        <dgm:presLayoutVars>
          <dgm:chPref val="3"/>
        </dgm:presLayoutVars>
      </dgm:prSet>
      <dgm:spPr/>
    </dgm:pt>
    <dgm:pt modelId="{7F4090FA-71C6-4745-BA77-AC39C9093559}" type="pres">
      <dgm:prSet presAssocID="{0137F9A3-B401-46EF-A157-CC80DFBE96AF}" presName="rootConnector" presStyleLbl="node2" presStyleIdx="1" presStyleCnt="4"/>
      <dgm:spPr/>
    </dgm:pt>
    <dgm:pt modelId="{C1F0F105-CCA3-4785-BFA4-4EF0EE42AA77}" type="pres">
      <dgm:prSet presAssocID="{0137F9A3-B401-46EF-A157-CC80DFBE96AF}" presName="hierChild4" presStyleCnt="0"/>
      <dgm:spPr/>
    </dgm:pt>
    <dgm:pt modelId="{2DFF5DE2-FC71-4B63-BD00-5BE79389B0B8}" type="pres">
      <dgm:prSet presAssocID="{0137F9A3-B401-46EF-A157-CC80DFBE96AF}" presName="hierChild5" presStyleCnt="0"/>
      <dgm:spPr/>
    </dgm:pt>
    <dgm:pt modelId="{C60EF0A9-3C91-413E-8024-60E8AD0577E5}" type="pres">
      <dgm:prSet presAssocID="{6687E369-50EA-442B-943F-87E8A743E0E0}" presName="Name37" presStyleLbl="parChTrans1D2" presStyleIdx="2" presStyleCnt="4"/>
      <dgm:spPr/>
    </dgm:pt>
    <dgm:pt modelId="{FD3BABF0-A37D-44BB-AAD8-758259E25561}" type="pres">
      <dgm:prSet presAssocID="{94B8772C-A929-4015-AA9B-B2A8425FD188}" presName="hierRoot2" presStyleCnt="0">
        <dgm:presLayoutVars>
          <dgm:hierBranch val="init"/>
        </dgm:presLayoutVars>
      </dgm:prSet>
      <dgm:spPr/>
    </dgm:pt>
    <dgm:pt modelId="{507E5533-2903-4FFF-AF83-DC354C5A0A94}" type="pres">
      <dgm:prSet presAssocID="{94B8772C-A929-4015-AA9B-B2A8425FD188}" presName="rootComposite" presStyleCnt="0"/>
      <dgm:spPr/>
    </dgm:pt>
    <dgm:pt modelId="{BF88097C-E051-4797-B6CC-DB6ED3DC6711}" type="pres">
      <dgm:prSet presAssocID="{94B8772C-A929-4015-AA9B-B2A8425FD188}" presName="rootText" presStyleLbl="node2" presStyleIdx="2" presStyleCnt="4">
        <dgm:presLayoutVars>
          <dgm:chPref val="3"/>
        </dgm:presLayoutVars>
      </dgm:prSet>
      <dgm:spPr/>
    </dgm:pt>
    <dgm:pt modelId="{DF4D4A63-6962-4CA0-97D7-3B14A7617ECD}" type="pres">
      <dgm:prSet presAssocID="{94B8772C-A929-4015-AA9B-B2A8425FD188}" presName="rootConnector" presStyleLbl="node2" presStyleIdx="2" presStyleCnt="4"/>
      <dgm:spPr/>
    </dgm:pt>
    <dgm:pt modelId="{81D26D0D-FF05-4135-8018-14C0766E6410}" type="pres">
      <dgm:prSet presAssocID="{94B8772C-A929-4015-AA9B-B2A8425FD188}" presName="hierChild4" presStyleCnt="0"/>
      <dgm:spPr/>
    </dgm:pt>
    <dgm:pt modelId="{7A81AC08-C5B0-4FBB-B9D0-BCC56B2A2224}" type="pres">
      <dgm:prSet presAssocID="{94B8772C-A929-4015-AA9B-B2A8425FD188}" presName="hierChild5" presStyleCnt="0"/>
      <dgm:spPr/>
    </dgm:pt>
    <dgm:pt modelId="{A6ADB344-81FA-4FD9-AA3B-EF1148B7EF12}" type="pres">
      <dgm:prSet presAssocID="{8760D5DE-4E0A-4333-B95F-DE2B551FBF5B}" presName="Name37" presStyleLbl="parChTrans1D2" presStyleIdx="3" presStyleCnt="4"/>
      <dgm:spPr/>
    </dgm:pt>
    <dgm:pt modelId="{14D899AB-143E-4E8E-8D29-ABB343E5661E}" type="pres">
      <dgm:prSet presAssocID="{20345EE9-706B-45F9-ACB7-5F295B070453}" presName="hierRoot2" presStyleCnt="0">
        <dgm:presLayoutVars>
          <dgm:hierBranch val="init"/>
        </dgm:presLayoutVars>
      </dgm:prSet>
      <dgm:spPr/>
    </dgm:pt>
    <dgm:pt modelId="{CDEE6345-2661-4750-9CC8-F71A28A0DB07}" type="pres">
      <dgm:prSet presAssocID="{20345EE9-706B-45F9-ACB7-5F295B070453}" presName="rootComposite" presStyleCnt="0"/>
      <dgm:spPr/>
    </dgm:pt>
    <dgm:pt modelId="{C1C3ECFD-3CD1-445A-ABCB-E9F872A55CE2}" type="pres">
      <dgm:prSet presAssocID="{20345EE9-706B-45F9-ACB7-5F295B070453}" presName="rootText" presStyleLbl="node2" presStyleIdx="3" presStyleCnt="4">
        <dgm:presLayoutVars>
          <dgm:chPref val="3"/>
        </dgm:presLayoutVars>
      </dgm:prSet>
      <dgm:spPr/>
    </dgm:pt>
    <dgm:pt modelId="{D6898937-54C5-45F3-969D-496517930B4D}" type="pres">
      <dgm:prSet presAssocID="{20345EE9-706B-45F9-ACB7-5F295B070453}" presName="rootConnector" presStyleLbl="node2" presStyleIdx="3" presStyleCnt="4"/>
      <dgm:spPr/>
    </dgm:pt>
    <dgm:pt modelId="{BE138580-BF30-49EF-BA3B-46313F4CB397}" type="pres">
      <dgm:prSet presAssocID="{20345EE9-706B-45F9-ACB7-5F295B070453}" presName="hierChild4" presStyleCnt="0"/>
      <dgm:spPr/>
    </dgm:pt>
    <dgm:pt modelId="{019F33A9-D2A8-40DC-AE48-BD711884FA50}" type="pres">
      <dgm:prSet presAssocID="{20345EE9-706B-45F9-ACB7-5F295B070453}" presName="hierChild5" presStyleCnt="0"/>
      <dgm:spPr/>
    </dgm:pt>
    <dgm:pt modelId="{418F6CEB-7F86-40CB-961E-7EB290800CDD}" type="pres">
      <dgm:prSet presAssocID="{55AB437B-D190-4011-B043-D292A1E90985}" presName="hierChild3" presStyleCnt="0"/>
      <dgm:spPr/>
    </dgm:pt>
  </dgm:ptLst>
  <dgm:cxnLst>
    <dgm:cxn modelId="{07F35400-02EC-410C-85DC-719F1C76DEF0}" type="presOf" srcId="{94B8772C-A929-4015-AA9B-B2A8425FD188}" destId="{BF88097C-E051-4797-B6CC-DB6ED3DC6711}" srcOrd="0" destOrd="0" presId="urn:microsoft.com/office/officeart/2005/8/layout/orgChart1"/>
    <dgm:cxn modelId="{1D50B116-3FC5-40DE-A802-76229F92A5FA}" type="presOf" srcId="{8760D5DE-4E0A-4333-B95F-DE2B551FBF5B}" destId="{A6ADB344-81FA-4FD9-AA3B-EF1148B7EF12}" srcOrd="0" destOrd="0" presId="urn:microsoft.com/office/officeart/2005/8/layout/orgChart1"/>
    <dgm:cxn modelId="{D494C82F-05B5-4B9A-AFCC-A3528E45E1E6}" type="presOf" srcId="{55AB437B-D190-4011-B043-D292A1E90985}" destId="{F5287153-6735-480D-B0B4-72ED049B92C1}" srcOrd="1" destOrd="0" presId="urn:microsoft.com/office/officeart/2005/8/layout/orgChart1"/>
    <dgm:cxn modelId="{F104F33F-6BF9-4931-8DD4-D36B163C03F2}" srcId="{55AB437B-D190-4011-B043-D292A1E90985}" destId="{0137F9A3-B401-46EF-A157-CC80DFBE96AF}" srcOrd="1" destOrd="0" parTransId="{31E6BA99-FC3D-4E1F-9B4A-25F5E46B4151}" sibTransId="{9DD0D4E4-6290-47F5-8F45-7BF73973028C}"/>
    <dgm:cxn modelId="{9454444B-268F-417D-A055-FFE25D05C94F}" type="presOf" srcId="{6687E369-50EA-442B-943F-87E8A743E0E0}" destId="{C60EF0A9-3C91-413E-8024-60E8AD0577E5}" srcOrd="0" destOrd="0" presId="urn:microsoft.com/office/officeart/2005/8/layout/orgChart1"/>
    <dgm:cxn modelId="{C092A84D-7AD3-4C68-A591-F2E3353019E1}" type="presOf" srcId="{0137F9A3-B401-46EF-A157-CC80DFBE96AF}" destId="{EBAD4737-83A0-448E-BC82-78C0FCF9B03E}" srcOrd="0" destOrd="0" presId="urn:microsoft.com/office/officeart/2005/8/layout/orgChart1"/>
    <dgm:cxn modelId="{B7FA9587-0F9C-46BA-B3B7-3EDBE6041B0E}" type="presOf" srcId="{55AB437B-D190-4011-B043-D292A1E90985}" destId="{A964F2A9-956D-474F-B670-16E2EC2976B8}" srcOrd="0" destOrd="0" presId="urn:microsoft.com/office/officeart/2005/8/layout/orgChart1"/>
    <dgm:cxn modelId="{F4E9A492-C29C-4E81-8F33-2096E21D47BF}" type="presOf" srcId="{94B8772C-A929-4015-AA9B-B2A8425FD188}" destId="{DF4D4A63-6962-4CA0-97D7-3B14A7617ECD}" srcOrd="1" destOrd="0" presId="urn:microsoft.com/office/officeart/2005/8/layout/orgChart1"/>
    <dgm:cxn modelId="{9722299E-907C-441C-8972-2C9A9869E001}" type="presOf" srcId="{20345EE9-706B-45F9-ACB7-5F295B070453}" destId="{D6898937-54C5-45F3-969D-496517930B4D}" srcOrd="1" destOrd="0" presId="urn:microsoft.com/office/officeart/2005/8/layout/orgChart1"/>
    <dgm:cxn modelId="{9CA8899F-8976-48D5-98F1-F158EC60B3AD}" srcId="{58BB292B-AE13-4ABD-895C-6BF0DEAF8EBF}" destId="{55AB437B-D190-4011-B043-D292A1E90985}" srcOrd="0" destOrd="0" parTransId="{C346B677-BB08-4C2F-A17A-42562A5CD6C4}" sibTransId="{2A58C42F-06F5-44D9-B50C-9253C8D5F254}"/>
    <dgm:cxn modelId="{0B12D8A4-93AC-4B61-9F4F-DE487BC09AEC}" type="presOf" srcId="{1DDDE7D6-89B8-41E4-A31F-72650DEFEE34}" destId="{93852A96-AB1F-4F08-803E-80A41D602C1B}" srcOrd="0" destOrd="0" presId="urn:microsoft.com/office/officeart/2005/8/layout/orgChart1"/>
    <dgm:cxn modelId="{0C6699AE-DC8B-43C8-BBA7-E5F4752EBCE5}" srcId="{55AB437B-D190-4011-B043-D292A1E90985}" destId="{20345EE9-706B-45F9-ACB7-5F295B070453}" srcOrd="3" destOrd="0" parTransId="{8760D5DE-4E0A-4333-B95F-DE2B551FBF5B}" sibTransId="{2EF0367C-121A-4510-9608-23F9705E0706}"/>
    <dgm:cxn modelId="{BFA013B6-FFCC-4908-9405-B82348EAD5A5}" type="presOf" srcId="{0137F9A3-B401-46EF-A157-CC80DFBE96AF}" destId="{7F4090FA-71C6-4745-BA77-AC39C9093559}" srcOrd="1" destOrd="0" presId="urn:microsoft.com/office/officeart/2005/8/layout/orgChart1"/>
    <dgm:cxn modelId="{7839BEC6-0BF8-40E6-926F-1F5B07B8D9AB}" type="presOf" srcId="{20345EE9-706B-45F9-ACB7-5F295B070453}" destId="{C1C3ECFD-3CD1-445A-ABCB-E9F872A55CE2}" srcOrd="0" destOrd="0" presId="urn:microsoft.com/office/officeart/2005/8/layout/orgChart1"/>
    <dgm:cxn modelId="{C1B340CD-A4A7-4619-8E28-9B627F64658A}" srcId="{55AB437B-D190-4011-B043-D292A1E90985}" destId="{9373D612-EC95-48C5-A461-DD07EC611C88}" srcOrd="0" destOrd="0" parTransId="{1DDDE7D6-89B8-41E4-A31F-72650DEFEE34}" sibTransId="{D3ED79B9-5C63-4F0A-8A44-2A4A2F290970}"/>
    <dgm:cxn modelId="{ED9C57D1-3CB0-4F58-9443-11C3E212F103}" type="presOf" srcId="{9373D612-EC95-48C5-A461-DD07EC611C88}" destId="{DC88AA06-3B80-460E-B076-B9754923B6C6}" srcOrd="0" destOrd="0" presId="urn:microsoft.com/office/officeart/2005/8/layout/orgChart1"/>
    <dgm:cxn modelId="{BA3AD5D7-28E0-4421-99AE-4833612694D8}" type="presOf" srcId="{58BB292B-AE13-4ABD-895C-6BF0DEAF8EBF}" destId="{7940EFE3-DCAF-4444-8F90-026714687857}" srcOrd="0" destOrd="0" presId="urn:microsoft.com/office/officeart/2005/8/layout/orgChart1"/>
    <dgm:cxn modelId="{9EC790E3-0B56-4CCE-A553-A9072F75AB31}" type="presOf" srcId="{9373D612-EC95-48C5-A461-DD07EC611C88}" destId="{471DD91C-B755-4468-8E93-FF27E4425EC8}" srcOrd="1" destOrd="0" presId="urn:microsoft.com/office/officeart/2005/8/layout/orgChart1"/>
    <dgm:cxn modelId="{A34ED7E5-6E6D-4018-B150-B53B77ECE29E}" type="presOf" srcId="{31E6BA99-FC3D-4E1F-9B4A-25F5E46B4151}" destId="{3855A160-F084-4EF4-B4B6-E7A70AC326F1}" srcOrd="0" destOrd="0" presId="urn:microsoft.com/office/officeart/2005/8/layout/orgChart1"/>
    <dgm:cxn modelId="{9890E5F9-6FFC-492E-9842-BA81EA2573D5}" srcId="{55AB437B-D190-4011-B043-D292A1E90985}" destId="{94B8772C-A929-4015-AA9B-B2A8425FD188}" srcOrd="2" destOrd="0" parTransId="{6687E369-50EA-442B-943F-87E8A743E0E0}" sibTransId="{B5E83C7B-BE17-4B56-A109-B030E4AC9484}"/>
    <dgm:cxn modelId="{815095B4-885C-4272-8F2D-FCCAA74EC4A4}" type="presParOf" srcId="{7940EFE3-DCAF-4444-8F90-026714687857}" destId="{7750617A-06E2-42D2-802B-26CE53F3BF2B}" srcOrd="0" destOrd="0" presId="urn:microsoft.com/office/officeart/2005/8/layout/orgChart1"/>
    <dgm:cxn modelId="{9F2F1B14-F412-4D80-81EA-DE08B2222C6D}" type="presParOf" srcId="{7750617A-06E2-42D2-802B-26CE53F3BF2B}" destId="{3A8E2125-D1F4-4027-AC8F-44260C39E82C}" srcOrd="0" destOrd="0" presId="urn:microsoft.com/office/officeart/2005/8/layout/orgChart1"/>
    <dgm:cxn modelId="{0ECB64E4-F004-4B3D-A1B9-A3BAF76B6994}" type="presParOf" srcId="{3A8E2125-D1F4-4027-AC8F-44260C39E82C}" destId="{A964F2A9-956D-474F-B670-16E2EC2976B8}" srcOrd="0" destOrd="0" presId="urn:microsoft.com/office/officeart/2005/8/layout/orgChart1"/>
    <dgm:cxn modelId="{1851407D-7B51-495C-B3E0-BAFCA0E5004C}" type="presParOf" srcId="{3A8E2125-D1F4-4027-AC8F-44260C39E82C}" destId="{F5287153-6735-480D-B0B4-72ED049B92C1}" srcOrd="1" destOrd="0" presId="urn:microsoft.com/office/officeart/2005/8/layout/orgChart1"/>
    <dgm:cxn modelId="{DF07E731-1B65-4B18-B9E2-D33026C87623}" type="presParOf" srcId="{7750617A-06E2-42D2-802B-26CE53F3BF2B}" destId="{1C535314-AE72-41FF-857C-091399077913}" srcOrd="1" destOrd="0" presId="urn:microsoft.com/office/officeart/2005/8/layout/orgChart1"/>
    <dgm:cxn modelId="{120C70F1-D783-452B-A2F2-46B943384847}" type="presParOf" srcId="{1C535314-AE72-41FF-857C-091399077913}" destId="{93852A96-AB1F-4F08-803E-80A41D602C1B}" srcOrd="0" destOrd="0" presId="urn:microsoft.com/office/officeart/2005/8/layout/orgChart1"/>
    <dgm:cxn modelId="{8CDD8A8C-2266-4521-82DE-5A11EA0AC47F}" type="presParOf" srcId="{1C535314-AE72-41FF-857C-091399077913}" destId="{252CD252-7D40-4B3D-9A4D-771C4C8DFAC6}" srcOrd="1" destOrd="0" presId="urn:microsoft.com/office/officeart/2005/8/layout/orgChart1"/>
    <dgm:cxn modelId="{49C99CE6-0627-4541-9053-F90EDA90FB11}" type="presParOf" srcId="{252CD252-7D40-4B3D-9A4D-771C4C8DFAC6}" destId="{7518BCA3-D070-4499-8AFF-47DE9C366458}" srcOrd="0" destOrd="0" presId="urn:microsoft.com/office/officeart/2005/8/layout/orgChart1"/>
    <dgm:cxn modelId="{E42F4E54-D6EA-4FA3-9D0C-5E018EAA5A3E}" type="presParOf" srcId="{7518BCA3-D070-4499-8AFF-47DE9C366458}" destId="{DC88AA06-3B80-460E-B076-B9754923B6C6}" srcOrd="0" destOrd="0" presId="urn:microsoft.com/office/officeart/2005/8/layout/orgChart1"/>
    <dgm:cxn modelId="{467F3812-BBFD-4214-8800-30C458019A4A}" type="presParOf" srcId="{7518BCA3-D070-4499-8AFF-47DE9C366458}" destId="{471DD91C-B755-4468-8E93-FF27E4425EC8}" srcOrd="1" destOrd="0" presId="urn:microsoft.com/office/officeart/2005/8/layout/orgChart1"/>
    <dgm:cxn modelId="{E3A21CFB-C8E8-43EC-9A67-6086359BB8F5}" type="presParOf" srcId="{252CD252-7D40-4B3D-9A4D-771C4C8DFAC6}" destId="{905D423B-D7EE-4203-A7D8-D4EE6E152127}" srcOrd="1" destOrd="0" presId="urn:microsoft.com/office/officeart/2005/8/layout/orgChart1"/>
    <dgm:cxn modelId="{D27677A0-89F6-48F1-A3DD-20CF30D9082D}" type="presParOf" srcId="{252CD252-7D40-4B3D-9A4D-771C4C8DFAC6}" destId="{BEA8BD53-E4E6-45AF-A457-225217BE800A}" srcOrd="2" destOrd="0" presId="urn:microsoft.com/office/officeart/2005/8/layout/orgChart1"/>
    <dgm:cxn modelId="{4AEB6BDE-ECA9-4773-9C99-2DC25D24D041}" type="presParOf" srcId="{1C535314-AE72-41FF-857C-091399077913}" destId="{3855A160-F084-4EF4-B4B6-E7A70AC326F1}" srcOrd="2" destOrd="0" presId="urn:microsoft.com/office/officeart/2005/8/layout/orgChart1"/>
    <dgm:cxn modelId="{61DB0FB1-6EEF-48DA-A498-4841F3EDD01B}" type="presParOf" srcId="{1C535314-AE72-41FF-857C-091399077913}" destId="{A520E0CB-0624-4BCF-8BF4-DB2984AD47D4}" srcOrd="3" destOrd="0" presId="urn:microsoft.com/office/officeart/2005/8/layout/orgChart1"/>
    <dgm:cxn modelId="{8572B46E-56BA-4ED0-A979-5FF6DA065422}" type="presParOf" srcId="{A520E0CB-0624-4BCF-8BF4-DB2984AD47D4}" destId="{A9BFF26F-69D1-498B-8593-F7911D04325E}" srcOrd="0" destOrd="0" presId="urn:microsoft.com/office/officeart/2005/8/layout/orgChart1"/>
    <dgm:cxn modelId="{6BFBCBBF-7039-4652-9491-5CF5857BC655}" type="presParOf" srcId="{A9BFF26F-69D1-498B-8593-F7911D04325E}" destId="{EBAD4737-83A0-448E-BC82-78C0FCF9B03E}" srcOrd="0" destOrd="0" presId="urn:microsoft.com/office/officeart/2005/8/layout/orgChart1"/>
    <dgm:cxn modelId="{2BEC6644-80B7-423C-9188-C7CC2FA71B28}" type="presParOf" srcId="{A9BFF26F-69D1-498B-8593-F7911D04325E}" destId="{7F4090FA-71C6-4745-BA77-AC39C9093559}" srcOrd="1" destOrd="0" presId="urn:microsoft.com/office/officeart/2005/8/layout/orgChart1"/>
    <dgm:cxn modelId="{89BC6087-053C-46DC-9E01-AA3AB6D5A6C6}" type="presParOf" srcId="{A520E0CB-0624-4BCF-8BF4-DB2984AD47D4}" destId="{C1F0F105-CCA3-4785-BFA4-4EF0EE42AA77}" srcOrd="1" destOrd="0" presId="urn:microsoft.com/office/officeart/2005/8/layout/orgChart1"/>
    <dgm:cxn modelId="{501ADBE7-3F82-4212-9535-304508BF45F3}" type="presParOf" srcId="{A520E0CB-0624-4BCF-8BF4-DB2984AD47D4}" destId="{2DFF5DE2-FC71-4B63-BD00-5BE79389B0B8}" srcOrd="2" destOrd="0" presId="urn:microsoft.com/office/officeart/2005/8/layout/orgChart1"/>
    <dgm:cxn modelId="{7AAB7F3D-F0D1-4230-8D44-11979803C2A6}" type="presParOf" srcId="{1C535314-AE72-41FF-857C-091399077913}" destId="{C60EF0A9-3C91-413E-8024-60E8AD0577E5}" srcOrd="4" destOrd="0" presId="urn:microsoft.com/office/officeart/2005/8/layout/orgChart1"/>
    <dgm:cxn modelId="{6955B2DE-CF74-4908-B3C9-9BA85759B1B5}" type="presParOf" srcId="{1C535314-AE72-41FF-857C-091399077913}" destId="{FD3BABF0-A37D-44BB-AAD8-758259E25561}" srcOrd="5" destOrd="0" presId="urn:microsoft.com/office/officeart/2005/8/layout/orgChart1"/>
    <dgm:cxn modelId="{66581638-F98A-4282-AFD2-119B0A638189}" type="presParOf" srcId="{FD3BABF0-A37D-44BB-AAD8-758259E25561}" destId="{507E5533-2903-4FFF-AF83-DC354C5A0A94}" srcOrd="0" destOrd="0" presId="urn:microsoft.com/office/officeart/2005/8/layout/orgChart1"/>
    <dgm:cxn modelId="{9ECE4E75-2531-479A-A6C0-5BDE02B19B1A}" type="presParOf" srcId="{507E5533-2903-4FFF-AF83-DC354C5A0A94}" destId="{BF88097C-E051-4797-B6CC-DB6ED3DC6711}" srcOrd="0" destOrd="0" presId="urn:microsoft.com/office/officeart/2005/8/layout/orgChart1"/>
    <dgm:cxn modelId="{3786EA2A-9FD2-48B9-BA92-F495884909F1}" type="presParOf" srcId="{507E5533-2903-4FFF-AF83-DC354C5A0A94}" destId="{DF4D4A63-6962-4CA0-97D7-3B14A7617ECD}" srcOrd="1" destOrd="0" presId="urn:microsoft.com/office/officeart/2005/8/layout/orgChart1"/>
    <dgm:cxn modelId="{09D40C90-B6D7-4099-BA76-E4C94375090B}" type="presParOf" srcId="{FD3BABF0-A37D-44BB-AAD8-758259E25561}" destId="{81D26D0D-FF05-4135-8018-14C0766E6410}" srcOrd="1" destOrd="0" presId="urn:microsoft.com/office/officeart/2005/8/layout/orgChart1"/>
    <dgm:cxn modelId="{4B65A3F8-B52A-46C1-B392-4E6F885F4CC4}" type="presParOf" srcId="{FD3BABF0-A37D-44BB-AAD8-758259E25561}" destId="{7A81AC08-C5B0-4FBB-B9D0-BCC56B2A2224}" srcOrd="2" destOrd="0" presId="urn:microsoft.com/office/officeart/2005/8/layout/orgChart1"/>
    <dgm:cxn modelId="{57ADEE54-FE59-4D4B-8243-6465E033D8CF}" type="presParOf" srcId="{1C535314-AE72-41FF-857C-091399077913}" destId="{A6ADB344-81FA-4FD9-AA3B-EF1148B7EF12}" srcOrd="6" destOrd="0" presId="urn:microsoft.com/office/officeart/2005/8/layout/orgChart1"/>
    <dgm:cxn modelId="{1E7C761C-19D6-4819-8614-106AE3BFF523}" type="presParOf" srcId="{1C535314-AE72-41FF-857C-091399077913}" destId="{14D899AB-143E-4E8E-8D29-ABB343E5661E}" srcOrd="7" destOrd="0" presId="urn:microsoft.com/office/officeart/2005/8/layout/orgChart1"/>
    <dgm:cxn modelId="{82BBEEE2-AB6B-44E6-BCB3-BB87140A5D7B}" type="presParOf" srcId="{14D899AB-143E-4E8E-8D29-ABB343E5661E}" destId="{CDEE6345-2661-4750-9CC8-F71A28A0DB07}" srcOrd="0" destOrd="0" presId="urn:microsoft.com/office/officeart/2005/8/layout/orgChart1"/>
    <dgm:cxn modelId="{DD9727A2-9454-4708-8C34-8DBD41579329}" type="presParOf" srcId="{CDEE6345-2661-4750-9CC8-F71A28A0DB07}" destId="{C1C3ECFD-3CD1-445A-ABCB-E9F872A55CE2}" srcOrd="0" destOrd="0" presId="urn:microsoft.com/office/officeart/2005/8/layout/orgChart1"/>
    <dgm:cxn modelId="{605A0976-D596-4B0C-82F5-9628927F1569}" type="presParOf" srcId="{CDEE6345-2661-4750-9CC8-F71A28A0DB07}" destId="{D6898937-54C5-45F3-969D-496517930B4D}" srcOrd="1" destOrd="0" presId="urn:microsoft.com/office/officeart/2005/8/layout/orgChart1"/>
    <dgm:cxn modelId="{43CA6B8B-1AD1-4F48-87A4-9ABD1E230C79}" type="presParOf" srcId="{14D899AB-143E-4E8E-8D29-ABB343E5661E}" destId="{BE138580-BF30-49EF-BA3B-46313F4CB397}" srcOrd="1" destOrd="0" presId="urn:microsoft.com/office/officeart/2005/8/layout/orgChart1"/>
    <dgm:cxn modelId="{A7DB69D9-8E2E-4D9F-A8A0-E24C932DB07F}" type="presParOf" srcId="{14D899AB-143E-4E8E-8D29-ABB343E5661E}" destId="{019F33A9-D2A8-40DC-AE48-BD711884FA50}" srcOrd="2" destOrd="0" presId="urn:microsoft.com/office/officeart/2005/8/layout/orgChart1"/>
    <dgm:cxn modelId="{27142B3D-4C57-476C-BF8E-D3EF9C649B82}" type="presParOf" srcId="{7750617A-06E2-42D2-802B-26CE53F3BF2B}" destId="{418F6CEB-7F86-40CB-961E-7EB290800CD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39FEE52-734F-4056-85DF-CE9E6C3806A9}"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IN"/>
        </a:p>
      </dgm:t>
    </dgm:pt>
    <dgm:pt modelId="{9AC0918D-B679-4771-8C40-303C8A718D22}">
      <dgm:prSet/>
      <dgm:spPr/>
      <dgm:t>
        <a:bodyPr/>
        <a:lstStyle/>
        <a:p>
          <a:r>
            <a:rPr lang="en-GB" dirty="0"/>
            <a:t>• Apache Spark provides a well-defined layered architecture All Spark components and lavers Are loosely coupled</a:t>
          </a:r>
          <a:endParaRPr lang="en-IN" dirty="0"/>
        </a:p>
      </dgm:t>
    </dgm:pt>
    <dgm:pt modelId="{FA9C5C4F-879E-4E2B-B495-DAD47925DD88}" type="parTrans" cxnId="{B3B21CF7-C381-4925-B56B-C540120DC49C}">
      <dgm:prSet/>
      <dgm:spPr/>
      <dgm:t>
        <a:bodyPr/>
        <a:lstStyle/>
        <a:p>
          <a:endParaRPr lang="en-IN"/>
        </a:p>
      </dgm:t>
    </dgm:pt>
    <dgm:pt modelId="{236B152A-9767-4431-893D-CA83F3774BED}" type="sibTrans" cxnId="{B3B21CF7-C381-4925-B56B-C540120DC49C}">
      <dgm:prSet/>
      <dgm:spPr/>
      <dgm:t>
        <a:bodyPr/>
        <a:lstStyle/>
        <a:p>
          <a:endParaRPr lang="en-IN"/>
        </a:p>
      </dgm:t>
    </dgm:pt>
    <dgm:pt modelId="{477F5732-31A1-4361-BCC8-364A6EB26A80}">
      <dgm:prSet/>
      <dgm:spPr/>
      <dgm:t>
        <a:bodyPr/>
        <a:lstStyle/>
        <a:p>
          <a:r>
            <a:rPr lang="en-GB"/>
            <a:t>• A driver program runs on the master node of the Spark cluster</a:t>
          </a:r>
          <a:endParaRPr lang="en-IN"/>
        </a:p>
      </dgm:t>
    </dgm:pt>
    <dgm:pt modelId="{D756D330-D665-4CCC-BFA0-8820E8C1317A}" type="parTrans" cxnId="{24186750-CC4A-4067-8BE4-6A04F3DCE9A3}">
      <dgm:prSet/>
      <dgm:spPr/>
      <dgm:t>
        <a:bodyPr/>
        <a:lstStyle/>
        <a:p>
          <a:endParaRPr lang="en-IN"/>
        </a:p>
      </dgm:t>
    </dgm:pt>
    <dgm:pt modelId="{84A7B990-031A-441D-A888-03238D5710CD}" type="sibTrans" cxnId="{24186750-CC4A-4067-8BE4-6A04F3DCE9A3}">
      <dgm:prSet/>
      <dgm:spPr/>
      <dgm:t>
        <a:bodyPr/>
        <a:lstStyle/>
        <a:p>
          <a:endParaRPr lang="en-IN"/>
        </a:p>
      </dgm:t>
    </dgm:pt>
    <dgm:pt modelId="{8B7FE4AB-E6F7-423A-A264-7CFDB9A50F50}">
      <dgm:prSet/>
      <dgm:spPr/>
      <dgm:t>
        <a:bodyPr/>
        <a:lstStyle/>
        <a:p>
          <a:r>
            <a:rPr lang="en-GB"/>
            <a:t>• It schedules the job execution and negotiates with cluster</a:t>
          </a:r>
          <a:endParaRPr lang="en-IN"/>
        </a:p>
      </dgm:t>
    </dgm:pt>
    <dgm:pt modelId="{09AE3EA5-628C-459A-8CFF-DC5177E9BDE6}" type="parTrans" cxnId="{C07AD6F5-164D-4DAF-B974-BDA201B5EB91}">
      <dgm:prSet/>
      <dgm:spPr/>
      <dgm:t>
        <a:bodyPr/>
        <a:lstStyle/>
        <a:p>
          <a:endParaRPr lang="en-IN"/>
        </a:p>
      </dgm:t>
    </dgm:pt>
    <dgm:pt modelId="{EE494596-AE43-49BA-BA2C-64658717E14D}" type="sibTrans" cxnId="{C07AD6F5-164D-4DAF-B974-BDA201B5EB91}">
      <dgm:prSet/>
      <dgm:spPr/>
      <dgm:t>
        <a:bodyPr/>
        <a:lstStyle/>
        <a:p>
          <a:endParaRPr lang="en-IN"/>
        </a:p>
      </dgm:t>
    </dgm:pt>
    <dgm:pt modelId="{9FD88BDB-FE5C-4664-9F2A-A8278C875182}">
      <dgm:prSet/>
      <dgm:spPr/>
      <dgm:t>
        <a:bodyPr/>
        <a:lstStyle/>
        <a:p>
          <a:r>
            <a:rPr lang="en-GB"/>
            <a:t>• It also translates RDDs into the execution graphs The driver program can split graphs into multiple stages</a:t>
          </a:r>
          <a:endParaRPr lang="en-IN"/>
        </a:p>
      </dgm:t>
    </dgm:pt>
    <dgm:pt modelId="{2E85D612-0377-470C-8024-CE98DBC5FF66}" type="parTrans" cxnId="{E8095B78-1639-4FCD-A6BF-6DD0BAA99923}">
      <dgm:prSet/>
      <dgm:spPr/>
      <dgm:t>
        <a:bodyPr/>
        <a:lstStyle/>
        <a:p>
          <a:endParaRPr lang="en-IN"/>
        </a:p>
      </dgm:t>
    </dgm:pt>
    <dgm:pt modelId="{C83315F5-0BE7-453D-B85C-285A9E7E6553}" type="sibTrans" cxnId="{E8095B78-1639-4FCD-A6BF-6DD0BAA99923}">
      <dgm:prSet/>
      <dgm:spPr/>
      <dgm:t>
        <a:bodyPr/>
        <a:lstStyle/>
        <a:p>
          <a:endParaRPr lang="en-IN"/>
        </a:p>
      </dgm:t>
    </dgm:pt>
    <dgm:pt modelId="{649C7F42-05F1-474A-987F-64BB8CD1CA79}" type="pres">
      <dgm:prSet presAssocID="{339FEE52-734F-4056-85DF-CE9E6C3806A9}" presName="linear" presStyleCnt="0">
        <dgm:presLayoutVars>
          <dgm:animLvl val="lvl"/>
          <dgm:resizeHandles val="exact"/>
        </dgm:presLayoutVars>
      </dgm:prSet>
      <dgm:spPr/>
    </dgm:pt>
    <dgm:pt modelId="{F57EECC1-99A0-49CC-9276-B6652C3B7904}" type="pres">
      <dgm:prSet presAssocID="{9AC0918D-B679-4771-8C40-303C8A718D22}" presName="parentText" presStyleLbl="node1" presStyleIdx="0" presStyleCnt="4">
        <dgm:presLayoutVars>
          <dgm:chMax val="0"/>
          <dgm:bulletEnabled val="1"/>
        </dgm:presLayoutVars>
      </dgm:prSet>
      <dgm:spPr/>
    </dgm:pt>
    <dgm:pt modelId="{7E13323D-8F0C-441E-ACBF-73B932288EAF}" type="pres">
      <dgm:prSet presAssocID="{236B152A-9767-4431-893D-CA83F3774BED}" presName="spacer" presStyleCnt="0"/>
      <dgm:spPr/>
    </dgm:pt>
    <dgm:pt modelId="{A3E84033-90A6-4E89-B185-0FFAC74A3784}" type="pres">
      <dgm:prSet presAssocID="{477F5732-31A1-4361-BCC8-364A6EB26A80}" presName="parentText" presStyleLbl="node1" presStyleIdx="1" presStyleCnt="4">
        <dgm:presLayoutVars>
          <dgm:chMax val="0"/>
          <dgm:bulletEnabled val="1"/>
        </dgm:presLayoutVars>
      </dgm:prSet>
      <dgm:spPr/>
    </dgm:pt>
    <dgm:pt modelId="{7A94A975-6379-4867-9445-FD40C57FDC8D}" type="pres">
      <dgm:prSet presAssocID="{84A7B990-031A-441D-A888-03238D5710CD}" presName="spacer" presStyleCnt="0"/>
      <dgm:spPr/>
    </dgm:pt>
    <dgm:pt modelId="{27939851-65F1-4A39-8479-9B4BD443D245}" type="pres">
      <dgm:prSet presAssocID="{8B7FE4AB-E6F7-423A-A264-7CFDB9A50F50}" presName="parentText" presStyleLbl="node1" presStyleIdx="2" presStyleCnt="4">
        <dgm:presLayoutVars>
          <dgm:chMax val="0"/>
          <dgm:bulletEnabled val="1"/>
        </dgm:presLayoutVars>
      </dgm:prSet>
      <dgm:spPr/>
    </dgm:pt>
    <dgm:pt modelId="{60BC7C43-0D64-47E2-85B4-762A70767D3B}" type="pres">
      <dgm:prSet presAssocID="{EE494596-AE43-49BA-BA2C-64658717E14D}" presName="spacer" presStyleCnt="0"/>
      <dgm:spPr/>
    </dgm:pt>
    <dgm:pt modelId="{19175E63-4C5E-431A-BAD4-BA85D941D87F}" type="pres">
      <dgm:prSet presAssocID="{9FD88BDB-FE5C-4664-9F2A-A8278C875182}" presName="parentText" presStyleLbl="node1" presStyleIdx="3" presStyleCnt="4">
        <dgm:presLayoutVars>
          <dgm:chMax val="0"/>
          <dgm:bulletEnabled val="1"/>
        </dgm:presLayoutVars>
      </dgm:prSet>
      <dgm:spPr/>
    </dgm:pt>
  </dgm:ptLst>
  <dgm:cxnLst>
    <dgm:cxn modelId="{8B8FBB1F-80B8-4343-B073-C74F2F0E421C}" type="presOf" srcId="{9FD88BDB-FE5C-4664-9F2A-A8278C875182}" destId="{19175E63-4C5E-431A-BAD4-BA85D941D87F}" srcOrd="0" destOrd="0" presId="urn:microsoft.com/office/officeart/2005/8/layout/vList2"/>
    <dgm:cxn modelId="{CAC44434-AF34-4E20-826E-39562F735231}" type="presOf" srcId="{8B7FE4AB-E6F7-423A-A264-7CFDB9A50F50}" destId="{27939851-65F1-4A39-8479-9B4BD443D245}" srcOrd="0" destOrd="0" presId="urn:microsoft.com/office/officeart/2005/8/layout/vList2"/>
    <dgm:cxn modelId="{E169F54A-EFE3-4775-AC14-703C1A387BB3}" type="presOf" srcId="{9AC0918D-B679-4771-8C40-303C8A718D22}" destId="{F57EECC1-99A0-49CC-9276-B6652C3B7904}" srcOrd="0" destOrd="0" presId="urn:microsoft.com/office/officeart/2005/8/layout/vList2"/>
    <dgm:cxn modelId="{24186750-CC4A-4067-8BE4-6A04F3DCE9A3}" srcId="{339FEE52-734F-4056-85DF-CE9E6C3806A9}" destId="{477F5732-31A1-4361-BCC8-364A6EB26A80}" srcOrd="1" destOrd="0" parTransId="{D756D330-D665-4CCC-BFA0-8820E8C1317A}" sibTransId="{84A7B990-031A-441D-A888-03238D5710CD}"/>
    <dgm:cxn modelId="{E8095B78-1639-4FCD-A6BF-6DD0BAA99923}" srcId="{339FEE52-734F-4056-85DF-CE9E6C3806A9}" destId="{9FD88BDB-FE5C-4664-9F2A-A8278C875182}" srcOrd="3" destOrd="0" parTransId="{2E85D612-0377-470C-8024-CE98DBC5FF66}" sibTransId="{C83315F5-0BE7-453D-B85C-285A9E7E6553}"/>
    <dgm:cxn modelId="{2E4EF095-6613-481C-A59A-A21373711D6F}" type="presOf" srcId="{477F5732-31A1-4361-BCC8-364A6EB26A80}" destId="{A3E84033-90A6-4E89-B185-0FFAC74A3784}" srcOrd="0" destOrd="0" presId="urn:microsoft.com/office/officeart/2005/8/layout/vList2"/>
    <dgm:cxn modelId="{CEE0D5B7-68B9-4EB9-88DE-26F991E89188}" type="presOf" srcId="{339FEE52-734F-4056-85DF-CE9E6C3806A9}" destId="{649C7F42-05F1-474A-987F-64BB8CD1CA79}" srcOrd="0" destOrd="0" presId="urn:microsoft.com/office/officeart/2005/8/layout/vList2"/>
    <dgm:cxn modelId="{C07AD6F5-164D-4DAF-B974-BDA201B5EB91}" srcId="{339FEE52-734F-4056-85DF-CE9E6C3806A9}" destId="{8B7FE4AB-E6F7-423A-A264-7CFDB9A50F50}" srcOrd="2" destOrd="0" parTransId="{09AE3EA5-628C-459A-8CFF-DC5177E9BDE6}" sibTransId="{EE494596-AE43-49BA-BA2C-64658717E14D}"/>
    <dgm:cxn modelId="{B3B21CF7-C381-4925-B56B-C540120DC49C}" srcId="{339FEE52-734F-4056-85DF-CE9E6C3806A9}" destId="{9AC0918D-B679-4771-8C40-303C8A718D22}" srcOrd="0" destOrd="0" parTransId="{FA9C5C4F-879E-4E2B-B495-DAD47925DD88}" sibTransId="{236B152A-9767-4431-893D-CA83F3774BED}"/>
    <dgm:cxn modelId="{FBD85160-5BE8-4FAF-A144-ADF11466DD1A}" type="presParOf" srcId="{649C7F42-05F1-474A-987F-64BB8CD1CA79}" destId="{F57EECC1-99A0-49CC-9276-B6652C3B7904}" srcOrd="0" destOrd="0" presId="urn:microsoft.com/office/officeart/2005/8/layout/vList2"/>
    <dgm:cxn modelId="{4AB7D572-F73E-454C-8F07-6C37EC9E74A4}" type="presParOf" srcId="{649C7F42-05F1-474A-987F-64BB8CD1CA79}" destId="{7E13323D-8F0C-441E-ACBF-73B932288EAF}" srcOrd="1" destOrd="0" presId="urn:microsoft.com/office/officeart/2005/8/layout/vList2"/>
    <dgm:cxn modelId="{CF56F9EC-6D24-4C72-8A29-6F6035E83090}" type="presParOf" srcId="{649C7F42-05F1-474A-987F-64BB8CD1CA79}" destId="{A3E84033-90A6-4E89-B185-0FFAC74A3784}" srcOrd="2" destOrd="0" presId="urn:microsoft.com/office/officeart/2005/8/layout/vList2"/>
    <dgm:cxn modelId="{93234642-61CA-4D43-A45D-BC36F3CFF19B}" type="presParOf" srcId="{649C7F42-05F1-474A-987F-64BB8CD1CA79}" destId="{7A94A975-6379-4867-9445-FD40C57FDC8D}" srcOrd="3" destOrd="0" presId="urn:microsoft.com/office/officeart/2005/8/layout/vList2"/>
    <dgm:cxn modelId="{4B574B48-D5DB-4583-BA03-5148EB5B3C72}" type="presParOf" srcId="{649C7F42-05F1-474A-987F-64BB8CD1CA79}" destId="{27939851-65F1-4A39-8479-9B4BD443D245}" srcOrd="4" destOrd="0" presId="urn:microsoft.com/office/officeart/2005/8/layout/vList2"/>
    <dgm:cxn modelId="{6DD85A8D-75D3-49AC-8BCC-B5E284D27598}" type="presParOf" srcId="{649C7F42-05F1-474A-987F-64BB8CD1CA79}" destId="{60BC7C43-0D64-47E2-85B4-762A70767D3B}" srcOrd="5" destOrd="0" presId="urn:microsoft.com/office/officeart/2005/8/layout/vList2"/>
    <dgm:cxn modelId="{8225F61D-AC6A-4EB2-9600-4C376380ED75}" type="presParOf" srcId="{649C7F42-05F1-474A-987F-64BB8CD1CA79}" destId="{19175E63-4C5E-431A-BAD4-BA85D941D87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0A6E94E-B68C-4AAD-8F80-526D592966E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267E64E0-37F5-480C-B39C-64AF1950D261}">
      <dgm:prSet/>
      <dgm:spPr/>
      <dgm:t>
        <a:bodyPr/>
        <a:lstStyle/>
        <a:p>
          <a:pPr algn="just"/>
          <a:r>
            <a:rPr lang="en-GB" dirty="0"/>
            <a:t>The Role of Cluster Manager in Spark</a:t>
          </a:r>
          <a:endParaRPr lang="en-IN" dirty="0"/>
        </a:p>
      </dgm:t>
    </dgm:pt>
    <dgm:pt modelId="{1EB41356-1A68-4FA0-BCE5-48EE194C15C9}" type="parTrans" cxnId="{34DB9225-9965-4A52-AC32-833D49D38F29}">
      <dgm:prSet/>
      <dgm:spPr/>
      <dgm:t>
        <a:bodyPr/>
        <a:lstStyle/>
        <a:p>
          <a:endParaRPr lang="en-IN"/>
        </a:p>
      </dgm:t>
    </dgm:pt>
    <dgm:pt modelId="{3BD9CCB6-3DAA-4A41-8E97-D9CD8EE3C1B8}" type="sibTrans" cxnId="{34DB9225-9965-4A52-AC32-833D49D38F29}">
      <dgm:prSet/>
      <dgm:spPr/>
      <dgm:t>
        <a:bodyPr/>
        <a:lstStyle/>
        <a:p>
          <a:endParaRPr lang="en-IN"/>
        </a:p>
      </dgm:t>
    </dgm:pt>
    <dgm:pt modelId="{41436583-5F5F-4F12-A858-3623D09AE343}">
      <dgm:prSet/>
      <dgm:spPr/>
      <dgm:t>
        <a:bodyPr/>
        <a:lstStyle/>
        <a:p>
          <a:pPr algn="just"/>
          <a:r>
            <a:rPr lang="en-GB" dirty="0"/>
            <a:t>It is an external service possible for acquiring resources on the Spark cluster and allocating them to a Spark job.</a:t>
          </a:r>
          <a:endParaRPr lang="en-IN" dirty="0"/>
        </a:p>
      </dgm:t>
    </dgm:pt>
    <dgm:pt modelId="{AE0F0921-9725-4A13-9B97-53578FC273CE}" type="parTrans" cxnId="{732FC805-84ED-4F1D-AB85-E9E901E9D2D5}">
      <dgm:prSet/>
      <dgm:spPr/>
      <dgm:t>
        <a:bodyPr/>
        <a:lstStyle/>
        <a:p>
          <a:endParaRPr lang="en-IN"/>
        </a:p>
      </dgm:t>
    </dgm:pt>
    <dgm:pt modelId="{2CEDCE56-82AA-4396-B761-913FFA2EDA4B}" type="sibTrans" cxnId="{732FC805-84ED-4F1D-AB85-E9E901E9D2D5}">
      <dgm:prSet/>
      <dgm:spPr/>
      <dgm:t>
        <a:bodyPr/>
        <a:lstStyle/>
        <a:p>
          <a:endParaRPr lang="en-IN"/>
        </a:p>
      </dgm:t>
    </dgm:pt>
    <dgm:pt modelId="{C5F3E5EF-62B9-4CF2-845D-73BB4B4C7F4F}">
      <dgm:prSet/>
      <dgm:spPr/>
      <dgm:t>
        <a:bodyPr/>
        <a:lstStyle/>
        <a:p>
          <a:pPr algn="just"/>
          <a:r>
            <a:rPr lang="en-GB" dirty="0"/>
            <a:t>Choosing a cluster manager for any Spark application depends on the goals of the application.</a:t>
          </a:r>
          <a:endParaRPr lang="en-IN" dirty="0"/>
        </a:p>
      </dgm:t>
    </dgm:pt>
    <dgm:pt modelId="{E522C1E9-423F-4671-AB12-7748129EA647}" type="parTrans" cxnId="{9F8E2D8C-A934-4769-9C38-6C43A47A5AA0}">
      <dgm:prSet/>
      <dgm:spPr/>
      <dgm:t>
        <a:bodyPr/>
        <a:lstStyle/>
        <a:p>
          <a:endParaRPr lang="en-IN"/>
        </a:p>
      </dgm:t>
    </dgm:pt>
    <dgm:pt modelId="{6E76E1C5-451A-4801-A010-7DC709FB7889}" type="sibTrans" cxnId="{9F8E2D8C-A934-4769-9C38-6C43A47A5AA0}">
      <dgm:prSet/>
      <dgm:spPr/>
      <dgm:t>
        <a:bodyPr/>
        <a:lstStyle/>
        <a:p>
          <a:endParaRPr lang="en-IN"/>
        </a:p>
      </dgm:t>
    </dgm:pt>
    <dgm:pt modelId="{9BEABCC4-4E6B-47B6-B02B-057DEB51DD75}">
      <dgm:prSet/>
      <dgm:spPr/>
      <dgm:t>
        <a:bodyPr/>
        <a:lstStyle/>
        <a:p>
          <a:pPr algn="just"/>
          <a:r>
            <a:rPr lang="en-GB" dirty="0"/>
            <a:t>The standalone cluster manager is the easiest one to use when developing a new Spark application.</a:t>
          </a:r>
          <a:endParaRPr lang="en-IN" dirty="0"/>
        </a:p>
      </dgm:t>
    </dgm:pt>
    <dgm:pt modelId="{595445D3-E154-49A1-9922-E6DB032D5F79}" type="parTrans" cxnId="{5B37B4BC-DF72-4D50-A545-F0C8090ED7DE}">
      <dgm:prSet/>
      <dgm:spPr/>
      <dgm:t>
        <a:bodyPr/>
        <a:lstStyle/>
        <a:p>
          <a:endParaRPr lang="en-IN"/>
        </a:p>
      </dgm:t>
    </dgm:pt>
    <dgm:pt modelId="{C6EBDDFE-B59E-4793-91A4-F30E7D0D0B6E}" type="sibTrans" cxnId="{5B37B4BC-DF72-4D50-A545-F0C8090ED7DE}">
      <dgm:prSet/>
      <dgm:spPr/>
      <dgm:t>
        <a:bodyPr/>
        <a:lstStyle/>
        <a:p>
          <a:endParaRPr lang="en-IN"/>
        </a:p>
      </dgm:t>
    </dgm:pt>
    <dgm:pt modelId="{81F33613-D8CB-4793-931A-6DD4EEDD797D}" type="pres">
      <dgm:prSet presAssocID="{C0A6E94E-B68C-4AAD-8F80-526D592966E4}" presName="linear" presStyleCnt="0">
        <dgm:presLayoutVars>
          <dgm:animLvl val="lvl"/>
          <dgm:resizeHandles val="exact"/>
        </dgm:presLayoutVars>
      </dgm:prSet>
      <dgm:spPr/>
    </dgm:pt>
    <dgm:pt modelId="{992C3098-05BD-493B-A41D-CB9ACAB62463}" type="pres">
      <dgm:prSet presAssocID="{267E64E0-37F5-480C-B39C-64AF1950D261}" presName="parentText" presStyleLbl="node1" presStyleIdx="0" presStyleCnt="1">
        <dgm:presLayoutVars>
          <dgm:chMax val="0"/>
          <dgm:bulletEnabled val="1"/>
        </dgm:presLayoutVars>
      </dgm:prSet>
      <dgm:spPr/>
    </dgm:pt>
    <dgm:pt modelId="{948DDC00-A6A7-458F-B3AF-1D8A370825B3}" type="pres">
      <dgm:prSet presAssocID="{267E64E0-37F5-480C-B39C-64AF1950D261}" presName="childText" presStyleLbl="revTx" presStyleIdx="0" presStyleCnt="1">
        <dgm:presLayoutVars>
          <dgm:bulletEnabled val="1"/>
        </dgm:presLayoutVars>
      </dgm:prSet>
      <dgm:spPr/>
    </dgm:pt>
  </dgm:ptLst>
  <dgm:cxnLst>
    <dgm:cxn modelId="{732FC805-84ED-4F1D-AB85-E9E901E9D2D5}" srcId="{267E64E0-37F5-480C-B39C-64AF1950D261}" destId="{41436583-5F5F-4F12-A858-3623D09AE343}" srcOrd="0" destOrd="0" parTransId="{AE0F0921-9725-4A13-9B97-53578FC273CE}" sibTransId="{2CEDCE56-82AA-4396-B761-913FFA2EDA4B}"/>
    <dgm:cxn modelId="{34DB9225-9965-4A52-AC32-833D49D38F29}" srcId="{C0A6E94E-B68C-4AAD-8F80-526D592966E4}" destId="{267E64E0-37F5-480C-B39C-64AF1950D261}" srcOrd="0" destOrd="0" parTransId="{1EB41356-1A68-4FA0-BCE5-48EE194C15C9}" sibTransId="{3BD9CCB6-3DAA-4A41-8E97-D9CD8EE3C1B8}"/>
    <dgm:cxn modelId="{67B61A6B-4D0E-4FD5-AB91-178910AFC9D9}" type="presOf" srcId="{C5F3E5EF-62B9-4CF2-845D-73BB4B4C7F4F}" destId="{948DDC00-A6A7-458F-B3AF-1D8A370825B3}" srcOrd="0" destOrd="1" presId="urn:microsoft.com/office/officeart/2005/8/layout/vList2"/>
    <dgm:cxn modelId="{F1B68377-5A58-423A-BC6E-8F7E74041E69}" type="presOf" srcId="{267E64E0-37F5-480C-B39C-64AF1950D261}" destId="{992C3098-05BD-493B-A41D-CB9ACAB62463}" srcOrd="0" destOrd="0" presId="urn:microsoft.com/office/officeart/2005/8/layout/vList2"/>
    <dgm:cxn modelId="{067C3F81-84D3-4D04-B8A7-EF87695A32BA}" type="presOf" srcId="{C0A6E94E-B68C-4AAD-8F80-526D592966E4}" destId="{81F33613-D8CB-4793-931A-6DD4EEDD797D}" srcOrd="0" destOrd="0" presId="urn:microsoft.com/office/officeart/2005/8/layout/vList2"/>
    <dgm:cxn modelId="{9F8E2D8C-A934-4769-9C38-6C43A47A5AA0}" srcId="{267E64E0-37F5-480C-B39C-64AF1950D261}" destId="{C5F3E5EF-62B9-4CF2-845D-73BB4B4C7F4F}" srcOrd="1" destOrd="0" parTransId="{E522C1E9-423F-4671-AB12-7748129EA647}" sibTransId="{6E76E1C5-451A-4801-A010-7DC709FB7889}"/>
    <dgm:cxn modelId="{5B37B4BC-DF72-4D50-A545-F0C8090ED7DE}" srcId="{267E64E0-37F5-480C-B39C-64AF1950D261}" destId="{9BEABCC4-4E6B-47B6-B02B-057DEB51DD75}" srcOrd="2" destOrd="0" parTransId="{595445D3-E154-49A1-9922-E6DB032D5F79}" sibTransId="{C6EBDDFE-B59E-4793-91A4-F30E7D0D0B6E}"/>
    <dgm:cxn modelId="{7F0ECEE1-CF82-46A8-998E-5C7FEAF7DE74}" type="presOf" srcId="{41436583-5F5F-4F12-A858-3623D09AE343}" destId="{948DDC00-A6A7-458F-B3AF-1D8A370825B3}" srcOrd="0" destOrd="0" presId="urn:microsoft.com/office/officeart/2005/8/layout/vList2"/>
    <dgm:cxn modelId="{25A0B0E2-FE95-4C11-AAFB-DCCEBDC9CE29}" type="presOf" srcId="{9BEABCC4-4E6B-47B6-B02B-057DEB51DD75}" destId="{948DDC00-A6A7-458F-B3AF-1D8A370825B3}" srcOrd="0" destOrd="2" presId="urn:microsoft.com/office/officeart/2005/8/layout/vList2"/>
    <dgm:cxn modelId="{DB1C5C9D-F6C6-4982-B6A0-5BC08615A57E}" type="presParOf" srcId="{81F33613-D8CB-4793-931A-6DD4EEDD797D}" destId="{992C3098-05BD-493B-A41D-CB9ACAB62463}" srcOrd="0" destOrd="0" presId="urn:microsoft.com/office/officeart/2005/8/layout/vList2"/>
    <dgm:cxn modelId="{D12396DE-CCA8-4805-88CC-ACD7EC078B64}" type="presParOf" srcId="{81F33613-D8CB-4793-931A-6DD4EEDD797D}" destId="{948DDC00-A6A7-458F-B3AF-1D8A370825B3}"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D4ACBC8-1B93-465D-863A-A4585A1FDBF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D62245CD-9DCD-4451-B026-FA1C0E7FD8E6}">
      <dgm:prSet/>
      <dgm:spPr/>
      <dgm:t>
        <a:bodyPr/>
        <a:lstStyle/>
        <a:p>
          <a:pPr algn="just"/>
          <a:r>
            <a:rPr lang="en-IN" dirty="0"/>
            <a:t>Spark Deployment Modes</a:t>
          </a:r>
        </a:p>
      </dgm:t>
    </dgm:pt>
    <dgm:pt modelId="{7101A2FD-4375-45BF-B6A7-1DEF872DC67D}" type="parTrans" cxnId="{49314427-3B92-4A27-9591-0A024D560CC6}">
      <dgm:prSet/>
      <dgm:spPr/>
      <dgm:t>
        <a:bodyPr/>
        <a:lstStyle/>
        <a:p>
          <a:endParaRPr lang="en-IN"/>
        </a:p>
      </dgm:t>
    </dgm:pt>
    <dgm:pt modelId="{670ACFDF-6573-4BD3-83F5-991945153F9E}" type="sibTrans" cxnId="{49314427-3B92-4A27-9591-0A024D560CC6}">
      <dgm:prSet/>
      <dgm:spPr/>
      <dgm:t>
        <a:bodyPr/>
        <a:lstStyle/>
        <a:p>
          <a:endParaRPr lang="en-IN"/>
        </a:p>
      </dgm:t>
    </dgm:pt>
    <dgm:pt modelId="{D7BB0F2A-F681-46BC-832A-DFBA546C7E5D}">
      <dgm:prSet/>
      <dgm:spPr/>
      <dgm:t>
        <a:bodyPr/>
        <a:lstStyle/>
        <a:p>
          <a:pPr algn="just"/>
          <a:r>
            <a:rPr lang="en-IN" dirty="0"/>
            <a:t>Spark Standalone: We can launch a standalone Spark a third-party cluster manager. This cluster can be used for deploying Spark applicators</a:t>
          </a:r>
        </a:p>
      </dgm:t>
    </dgm:pt>
    <dgm:pt modelId="{1DC45447-4A37-49BB-98DD-32F9729722B2}" type="parTrans" cxnId="{E46848CC-0C53-4726-8CE1-D507CA9BF5B1}">
      <dgm:prSet/>
      <dgm:spPr/>
      <dgm:t>
        <a:bodyPr/>
        <a:lstStyle/>
        <a:p>
          <a:endParaRPr lang="en-IN"/>
        </a:p>
      </dgm:t>
    </dgm:pt>
    <dgm:pt modelId="{AD130ECA-B914-421D-8CC3-7C15B8409807}" type="sibTrans" cxnId="{E46848CC-0C53-4726-8CE1-D507CA9BF5B1}">
      <dgm:prSet/>
      <dgm:spPr/>
      <dgm:t>
        <a:bodyPr/>
        <a:lstStyle/>
        <a:p>
          <a:endParaRPr lang="en-IN"/>
        </a:p>
      </dgm:t>
    </dgm:pt>
    <dgm:pt modelId="{B32E0DFA-A440-4A0F-A0FF-FC4D23498FC2}">
      <dgm:prSet/>
      <dgm:spPr/>
      <dgm:t>
        <a:bodyPr/>
        <a:lstStyle/>
        <a:p>
          <a:pPr algn="just"/>
          <a:r>
            <a:rPr lang="en-IN" dirty="0"/>
            <a:t>Spark on Apache Mesos: We Can deploy a Cluster using Apache Mesos, When Mesos, the Mesos master replaces the Spark master as tie cluster manager </a:t>
          </a:r>
        </a:p>
      </dgm:t>
    </dgm:pt>
    <dgm:pt modelId="{EE3E7FD6-23DF-4403-8113-0D38CD11531A}" type="parTrans" cxnId="{9160CA47-0A8D-40DF-A38A-5FDBAF398C6A}">
      <dgm:prSet/>
      <dgm:spPr/>
      <dgm:t>
        <a:bodyPr/>
        <a:lstStyle/>
        <a:p>
          <a:endParaRPr lang="en-IN"/>
        </a:p>
      </dgm:t>
    </dgm:pt>
    <dgm:pt modelId="{A9BF1DCD-38B3-4EAE-B9E5-6C68BC8CE612}" type="sibTrans" cxnId="{9160CA47-0A8D-40DF-A38A-5FDBAF398C6A}">
      <dgm:prSet/>
      <dgm:spPr/>
      <dgm:t>
        <a:bodyPr/>
        <a:lstStyle/>
        <a:p>
          <a:endParaRPr lang="en-IN"/>
        </a:p>
      </dgm:t>
    </dgm:pt>
    <dgm:pt modelId="{5ACE72D5-EBD4-4752-BE9B-83B6CA72FB4D}">
      <dgm:prSet/>
      <dgm:spPr/>
      <dgm:t>
        <a:bodyPr/>
        <a:lstStyle/>
        <a:p>
          <a:pPr algn="just"/>
          <a:r>
            <a:rPr lang="en-IN" dirty="0"/>
            <a:t>Amazon EC2: We can launch a cluster on Amazon EC2 in about S minutes and it accelerates the speed with which Spark works</a:t>
          </a:r>
        </a:p>
      </dgm:t>
    </dgm:pt>
    <dgm:pt modelId="{5B68931E-D3CC-40A8-B127-C6CF2CB47C4E}" type="parTrans" cxnId="{8A0A7198-0AC5-4EFE-8EBC-F39947772F2F}">
      <dgm:prSet/>
      <dgm:spPr/>
      <dgm:t>
        <a:bodyPr/>
        <a:lstStyle/>
        <a:p>
          <a:endParaRPr lang="en-IN"/>
        </a:p>
      </dgm:t>
    </dgm:pt>
    <dgm:pt modelId="{43559BBF-14DB-4DB0-B300-BCF91E9E0AC3}" type="sibTrans" cxnId="{8A0A7198-0AC5-4EFE-8EBC-F39947772F2F}">
      <dgm:prSet/>
      <dgm:spPr/>
      <dgm:t>
        <a:bodyPr/>
        <a:lstStyle/>
        <a:p>
          <a:endParaRPr lang="en-IN"/>
        </a:p>
      </dgm:t>
    </dgm:pt>
    <dgm:pt modelId="{F722B1D0-1492-4B72-9208-EDC27250F2B1}">
      <dgm:prSet/>
      <dgm:spPr/>
      <dgm:t>
        <a:bodyPr/>
        <a:lstStyle/>
        <a:p>
          <a:pPr algn="just"/>
          <a:r>
            <a:rPr lang="en-IN" dirty="0"/>
            <a:t>Kubernetes: We can deploy Spark on top of Kubernetes. Spark can leverage the power Of Kubernetes scheduler for faster</a:t>
          </a:r>
        </a:p>
      </dgm:t>
    </dgm:pt>
    <dgm:pt modelId="{87F23CD6-94C0-4457-8E26-ECBBF528139B}" type="parTrans" cxnId="{C0028572-F359-4764-8FCB-1F250A9956A5}">
      <dgm:prSet/>
      <dgm:spPr/>
      <dgm:t>
        <a:bodyPr/>
        <a:lstStyle/>
        <a:p>
          <a:endParaRPr lang="en-IN"/>
        </a:p>
      </dgm:t>
    </dgm:pt>
    <dgm:pt modelId="{17BF77AD-B7D0-4E00-824E-A1D53F846FD2}" type="sibTrans" cxnId="{C0028572-F359-4764-8FCB-1F250A9956A5}">
      <dgm:prSet/>
      <dgm:spPr/>
      <dgm:t>
        <a:bodyPr/>
        <a:lstStyle/>
        <a:p>
          <a:endParaRPr lang="en-IN"/>
        </a:p>
      </dgm:t>
    </dgm:pt>
    <dgm:pt modelId="{A9BDF736-F664-4B52-A551-6A5AA9FB4B6E}">
      <dgm:prSet/>
      <dgm:spPr/>
      <dgm:t>
        <a:bodyPr/>
        <a:lstStyle/>
        <a:p>
          <a:pPr algn="just"/>
          <a:r>
            <a:rPr lang="en-IN" dirty="0"/>
            <a:t>Spark on Hadoop YARN: We can deploy Spark on top Hadoop YARN, Spark leveraged with Hadoop can enhance the processing capabilities of Spark.</a:t>
          </a:r>
        </a:p>
      </dgm:t>
    </dgm:pt>
    <dgm:pt modelId="{C34840A0-3C0C-4620-BC59-44C6D359B69A}" type="parTrans" cxnId="{324B75D2-9DE7-4C56-B6F1-4C643263A185}">
      <dgm:prSet/>
      <dgm:spPr/>
      <dgm:t>
        <a:bodyPr/>
        <a:lstStyle/>
        <a:p>
          <a:endParaRPr lang="en-IN"/>
        </a:p>
      </dgm:t>
    </dgm:pt>
    <dgm:pt modelId="{FA1ED720-2D20-46EC-A19C-98A7C5017384}" type="sibTrans" cxnId="{324B75D2-9DE7-4C56-B6F1-4C643263A185}">
      <dgm:prSet/>
      <dgm:spPr/>
      <dgm:t>
        <a:bodyPr/>
        <a:lstStyle/>
        <a:p>
          <a:endParaRPr lang="en-IN"/>
        </a:p>
      </dgm:t>
    </dgm:pt>
    <dgm:pt modelId="{411A4603-23E0-431A-A31F-D1D9C6B34996}" type="pres">
      <dgm:prSet presAssocID="{0D4ACBC8-1B93-465D-863A-A4585A1FDBF1}" presName="linear" presStyleCnt="0">
        <dgm:presLayoutVars>
          <dgm:dir/>
          <dgm:animLvl val="lvl"/>
          <dgm:resizeHandles val="exact"/>
        </dgm:presLayoutVars>
      </dgm:prSet>
      <dgm:spPr/>
    </dgm:pt>
    <dgm:pt modelId="{46BE8EAC-CC64-4FA3-A22F-85D8B4F247F7}" type="pres">
      <dgm:prSet presAssocID="{D62245CD-9DCD-4451-B026-FA1C0E7FD8E6}" presName="parentLin" presStyleCnt="0"/>
      <dgm:spPr/>
    </dgm:pt>
    <dgm:pt modelId="{ACA995A1-86DB-4FF3-BB70-6CDF8C7C29D3}" type="pres">
      <dgm:prSet presAssocID="{D62245CD-9DCD-4451-B026-FA1C0E7FD8E6}" presName="parentLeftMargin" presStyleLbl="node1" presStyleIdx="0" presStyleCnt="1"/>
      <dgm:spPr/>
    </dgm:pt>
    <dgm:pt modelId="{ACF888BD-8C66-44C0-ADBC-E866188707F7}" type="pres">
      <dgm:prSet presAssocID="{D62245CD-9DCD-4451-B026-FA1C0E7FD8E6}" presName="parentText" presStyleLbl="node1" presStyleIdx="0" presStyleCnt="1">
        <dgm:presLayoutVars>
          <dgm:chMax val="0"/>
          <dgm:bulletEnabled val="1"/>
        </dgm:presLayoutVars>
      </dgm:prSet>
      <dgm:spPr/>
    </dgm:pt>
    <dgm:pt modelId="{DB7C682B-DBFB-494B-A3E9-89B5F2B92208}" type="pres">
      <dgm:prSet presAssocID="{D62245CD-9DCD-4451-B026-FA1C0E7FD8E6}" presName="negativeSpace" presStyleCnt="0"/>
      <dgm:spPr/>
    </dgm:pt>
    <dgm:pt modelId="{932A25F7-CDEC-4499-8F84-654E8E09C9C6}" type="pres">
      <dgm:prSet presAssocID="{D62245CD-9DCD-4451-B026-FA1C0E7FD8E6}" presName="childText" presStyleLbl="conFgAcc1" presStyleIdx="0" presStyleCnt="1">
        <dgm:presLayoutVars>
          <dgm:bulletEnabled val="1"/>
        </dgm:presLayoutVars>
      </dgm:prSet>
      <dgm:spPr/>
    </dgm:pt>
  </dgm:ptLst>
  <dgm:cxnLst>
    <dgm:cxn modelId="{D46C5302-E7F4-4C04-B9EB-DC5D727B5982}" type="presOf" srcId="{D62245CD-9DCD-4451-B026-FA1C0E7FD8E6}" destId="{ACF888BD-8C66-44C0-ADBC-E866188707F7}" srcOrd="1" destOrd="0" presId="urn:microsoft.com/office/officeart/2005/8/layout/list1"/>
    <dgm:cxn modelId="{C8660E0F-7E56-40B7-9CD8-600D7A1646F0}" type="presOf" srcId="{D62245CD-9DCD-4451-B026-FA1C0E7FD8E6}" destId="{ACA995A1-86DB-4FF3-BB70-6CDF8C7C29D3}" srcOrd="0" destOrd="0" presId="urn:microsoft.com/office/officeart/2005/8/layout/list1"/>
    <dgm:cxn modelId="{49314427-3B92-4A27-9591-0A024D560CC6}" srcId="{0D4ACBC8-1B93-465D-863A-A4585A1FDBF1}" destId="{D62245CD-9DCD-4451-B026-FA1C0E7FD8E6}" srcOrd="0" destOrd="0" parTransId="{7101A2FD-4375-45BF-B6A7-1DEF872DC67D}" sibTransId="{670ACFDF-6573-4BD3-83F5-991945153F9E}"/>
    <dgm:cxn modelId="{4973773C-1FA5-44B9-836A-A3E325805D4E}" type="presOf" srcId="{F722B1D0-1492-4B72-9208-EDC27250F2B1}" destId="{932A25F7-CDEC-4499-8F84-654E8E09C9C6}" srcOrd="0" destOrd="4" presId="urn:microsoft.com/office/officeart/2005/8/layout/list1"/>
    <dgm:cxn modelId="{9160CA47-0A8D-40DF-A38A-5FDBAF398C6A}" srcId="{D62245CD-9DCD-4451-B026-FA1C0E7FD8E6}" destId="{B32E0DFA-A440-4A0F-A0FF-FC4D23498FC2}" srcOrd="1" destOrd="0" parTransId="{EE3E7FD6-23DF-4403-8113-0D38CD11531A}" sibTransId="{A9BF1DCD-38B3-4EAE-B9E5-6C68BC8CE612}"/>
    <dgm:cxn modelId="{C0028572-F359-4764-8FCB-1F250A9956A5}" srcId="{D62245CD-9DCD-4451-B026-FA1C0E7FD8E6}" destId="{F722B1D0-1492-4B72-9208-EDC27250F2B1}" srcOrd="4" destOrd="0" parTransId="{87F23CD6-94C0-4457-8E26-ECBBF528139B}" sibTransId="{17BF77AD-B7D0-4E00-824E-A1D53F846FD2}"/>
    <dgm:cxn modelId="{3080DD8F-6844-4CA4-A090-95C54EC188AA}" type="presOf" srcId="{D7BB0F2A-F681-46BC-832A-DFBA546C7E5D}" destId="{932A25F7-CDEC-4499-8F84-654E8E09C9C6}" srcOrd="0" destOrd="0" presId="urn:microsoft.com/office/officeart/2005/8/layout/list1"/>
    <dgm:cxn modelId="{8A0A7198-0AC5-4EFE-8EBC-F39947772F2F}" srcId="{D62245CD-9DCD-4451-B026-FA1C0E7FD8E6}" destId="{5ACE72D5-EBD4-4752-BE9B-83B6CA72FB4D}" srcOrd="3" destOrd="0" parTransId="{5B68931E-D3CC-40A8-B127-C6CF2CB47C4E}" sibTransId="{43559BBF-14DB-4DB0-B300-BCF91E9E0AC3}"/>
    <dgm:cxn modelId="{D061ACAF-9055-4F06-9864-EAE9A5BECDAE}" type="presOf" srcId="{B32E0DFA-A440-4A0F-A0FF-FC4D23498FC2}" destId="{932A25F7-CDEC-4499-8F84-654E8E09C9C6}" srcOrd="0" destOrd="1" presId="urn:microsoft.com/office/officeart/2005/8/layout/list1"/>
    <dgm:cxn modelId="{6FD405C3-3E79-4A5D-BFBB-3034BF72FC0B}" type="presOf" srcId="{0D4ACBC8-1B93-465D-863A-A4585A1FDBF1}" destId="{411A4603-23E0-431A-A31F-D1D9C6B34996}" srcOrd="0" destOrd="0" presId="urn:microsoft.com/office/officeart/2005/8/layout/list1"/>
    <dgm:cxn modelId="{E46848CC-0C53-4726-8CE1-D507CA9BF5B1}" srcId="{D62245CD-9DCD-4451-B026-FA1C0E7FD8E6}" destId="{D7BB0F2A-F681-46BC-832A-DFBA546C7E5D}" srcOrd="0" destOrd="0" parTransId="{1DC45447-4A37-49BB-98DD-32F9729722B2}" sibTransId="{AD130ECA-B914-421D-8CC3-7C15B8409807}"/>
    <dgm:cxn modelId="{324B75D2-9DE7-4C56-B6F1-4C643263A185}" srcId="{D62245CD-9DCD-4451-B026-FA1C0E7FD8E6}" destId="{A9BDF736-F664-4B52-A551-6A5AA9FB4B6E}" srcOrd="2" destOrd="0" parTransId="{C34840A0-3C0C-4620-BC59-44C6D359B69A}" sibTransId="{FA1ED720-2D20-46EC-A19C-98A7C5017384}"/>
    <dgm:cxn modelId="{002415ED-A215-499C-A22E-9EAE90B4D363}" type="presOf" srcId="{A9BDF736-F664-4B52-A551-6A5AA9FB4B6E}" destId="{932A25F7-CDEC-4499-8F84-654E8E09C9C6}" srcOrd="0" destOrd="2" presId="urn:microsoft.com/office/officeart/2005/8/layout/list1"/>
    <dgm:cxn modelId="{FE6584F1-8BE4-4C6A-8B56-2FEA7BC44796}" type="presOf" srcId="{5ACE72D5-EBD4-4752-BE9B-83B6CA72FB4D}" destId="{932A25F7-CDEC-4499-8F84-654E8E09C9C6}" srcOrd="0" destOrd="3" presId="urn:microsoft.com/office/officeart/2005/8/layout/list1"/>
    <dgm:cxn modelId="{C20CC565-3CEE-4B1C-A9E3-40694FDDDC9E}" type="presParOf" srcId="{411A4603-23E0-431A-A31F-D1D9C6B34996}" destId="{46BE8EAC-CC64-4FA3-A22F-85D8B4F247F7}" srcOrd="0" destOrd="0" presId="urn:microsoft.com/office/officeart/2005/8/layout/list1"/>
    <dgm:cxn modelId="{4EF1A966-A1A6-4755-8D73-274A2ADCE08C}" type="presParOf" srcId="{46BE8EAC-CC64-4FA3-A22F-85D8B4F247F7}" destId="{ACA995A1-86DB-4FF3-BB70-6CDF8C7C29D3}" srcOrd="0" destOrd="0" presId="urn:microsoft.com/office/officeart/2005/8/layout/list1"/>
    <dgm:cxn modelId="{3FC72B92-381C-440A-A6A0-436B9DCA5F22}" type="presParOf" srcId="{46BE8EAC-CC64-4FA3-A22F-85D8B4F247F7}" destId="{ACF888BD-8C66-44C0-ADBC-E866188707F7}" srcOrd="1" destOrd="0" presId="urn:microsoft.com/office/officeart/2005/8/layout/list1"/>
    <dgm:cxn modelId="{9F52773E-E713-44B9-B0A0-B38C8EEEDD45}" type="presParOf" srcId="{411A4603-23E0-431A-A31F-D1D9C6B34996}" destId="{DB7C682B-DBFB-494B-A3E9-89B5F2B92208}" srcOrd="1" destOrd="0" presId="urn:microsoft.com/office/officeart/2005/8/layout/list1"/>
    <dgm:cxn modelId="{B0C1D486-B646-413C-8539-6FFFDE4C1B5E}" type="presParOf" srcId="{411A4603-23E0-431A-A31F-D1D9C6B34996}" destId="{932A25F7-CDEC-4499-8F84-654E8E09C9C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4CC2D8E-9386-4ED0-BF30-FB41B21534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668163A-69F8-400B-910C-40B0051A25BC}">
      <dgm:prSet/>
      <dgm:spPr/>
      <dgm:t>
        <a:bodyPr/>
        <a:lstStyle/>
        <a:p>
          <a:pPr algn="ctr"/>
          <a:r>
            <a:rPr lang="fr-FR" b="1" i="0"/>
            <a:t>Client Mode vs Cluster Mode</a:t>
          </a:r>
          <a:endParaRPr lang="en-IN"/>
        </a:p>
      </dgm:t>
    </dgm:pt>
    <dgm:pt modelId="{DE8EB209-776F-44C6-AFB6-9DCBF736DEAD}" type="parTrans" cxnId="{BDBBAA3C-1A3D-44D4-82F3-79A462C0E938}">
      <dgm:prSet/>
      <dgm:spPr/>
      <dgm:t>
        <a:bodyPr/>
        <a:lstStyle/>
        <a:p>
          <a:endParaRPr lang="en-IN"/>
        </a:p>
      </dgm:t>
    </dgm:pt>
    <dgm:pt modelId="{C258F2E1-9C8A-436E-8CAB-54ECE08D3081}" type="sibTrans" cxnId="{BDBBAA3C-1A3D-44D4-82F3-79A462C0E938}">
      <dgm:prSet/>
      <dgm:spPr/>
      <dgm:t>
        <a:bodyPr/>
        <a:lstStyle/>
        <a:p>
          <a:endParaRPr lang="en-IN"/>
        </a:p>
      </dgm:t>
    </dgm:pt>
    <dgm:pt modelId="{4853612D-D4CD-4844-8F16-DA249DA27232}" type="pres">
      <dgm:prSet presAssocID="{94CC2D8E-9386-4ED0-BF30-FB41B21534BA}" presName="linear" presStyleCnt="0">
        <dgm:presLayoutVars>
          <dgm:animLvl val="lvl"/>
          <dgm:resizeHandles val="exact"/>
        </dgm:presLayoutVars>
      </dgm:prSet>
      <dgm:spPr/>
    </dgm:pt>
    <dgm:pt modelId="{71AC7922-9A77-4C8C-8AA0-280C05A084D2}" type="pres">
      <dgm:prSet presAssocID="{8668163A-69F8-400B-910C-40B0051A25BC}" presName="parentText" presStyleLbl="node1" presStyleIdx="0" presStyleCnt="1">
        <dgm:presLayoutVars>
          <dgm:chMax val="0"/>
          <dgm:bulletEnabled val="1"/>
        </dgm:presLayoutVars>
      </dgm:prSet>
      <dgm:spPr/>
    </dgm:pt>
  </dgm:ptLst>
  <dgm:cxnLst>
    <dgm:cxn modelId="{6ACE0E15-1462-42D2-94C5-B06755809846}" type="presOf" srcId="{8668163A-69F8-400B-910C-40B0051A25BC}" destId="{71AC7922-9A77-4C8C-8AA0-280C05A084D2}" srcOrd="0" destOrd="0" presId="urn:microsoft.com/office/officeart/2005/8/layout/vList2"/>
    <dgm:cxn modelId="{BDBBAA3C-1A3D-44D4-82F3-79A462C0E938}" srcId="{94CC2D8E-9386-4ED0-BF30-FB41B21534BA}" destId="{8668163A-69F8-400B-910C-40B0051A25BC}" srcOrd="0" destOrd="0" parTransId="{DE8EB209-776F-44C6-AFB6-9DCBF736DEAD}" sibTransId="{C258F2E1-9C8A-436E-8CAB-54ECE08D3081}"/>
    <dgm:cxn modelId="{9C4E45AF-608B-4B50-95C9-D2AFF7E96066}" type="presOf" srcId="{94CC2D8E-9386-4ED0-BF30-FB41B21534BA}" destId="{4853612D-D4CD-4844-8F16-DA249DA27232}" srcOrd="0" destOrd="0" presId="urn:microsoft.com/office/officeart/2005/8/layout/vList2"/>
    <dgm:cxn modelId="{B33EEC88-1BDC-4E53-B156-CCA9B40E1322}" type="presParOf" srcId="{4853612D-D4CD-4844-8F16-DA249DA27232}" destId="{71AC7922-9A77-4C8C-8AA0-280C05A084D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D4D13E9-2531-4F3A-8501-B1DFE2E134D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62414E82-AFD2-4C2D-8F15-131A77E4FA45}">
      <dgm:prSet/>
      <dgm:spPr/>
      <dgm:t>
        <a:bodyPr/>
        <a:lstStyle/>
        <a:p>
          <a:pPr algn="ctr"/>
          <a:r>
            <a:rPr lang="en-IN"/>
            <a:t>cluster deployment mode</a:t>
          </a:r>
        </a:p>
      </dgm:t>
    </dgm:pt>
    <dgm:pt modelId="{2CDAF7FF-8FEB-46F9-A60C-327C83886C42}" type="parTrans" cxnId="{929ED233-42B4-4272-91E2-5DEF8C6AA0BC}">
      <dgm:prSet/>
      <dgm:spPr/>
      <dgm:t>
        <a:bodyPr/>
        <a:lstStyle/>
        <a:p>
          <a:endParaRPr lang="en-IN"/>
        </a:p>
      </dgm:t>
    </dgm:pt>
    <dgm:pt modelId="{F47E1241-7DDB-4E6E-B115-856C2BD495FE}" type="sibTrans" cxnId="{929ED233-42B4-4272-91E2-5DEF8C6AA0BC}">
      <dgm:prSet/>
      <dgm:spPr/>
      <dgm:t>
        <a:bodyPr/>
        <a:lstStyle/>
        <a:p>
          <a:endParaRPr lang="en-IN"/>
        </a:p>
      </dgm:t>
    </dgm:pt>
    <dgm:pt modelId="{F9C85E77-C098-4A96-92BA-2199B79BF4B0}" type="pres">
      <dgm:prSet presAssocID="{8D4D13E9-2531-4F3A-8501-B1DFE2E134DF}" presName="linear" presStyleCnt="0">
        <dgm:presLayoutVars>
          <dgm:animLvl val="lvl"/>
          <dgm:resizeHandles val="exact"/>
        </dgm:presLayoutVars>
      </dgm:prSet>
      <dgm:spPr/>
    </dgm:pt>
    <dgm:pt modelId="{6728A863-76CE-4854-B0E7-74D452581B70}" type="pres">
      <dgm:prSet presAssocID="{62414E82-AFD2-4C2D-8F15-131A77E4FA45}" presName="parentText" presStyleLbl="node1" presStyleIdx="0" presStyleCnt="1">
        <dgm:presLayoutVars>
          <dgm:chMax val="0"/>
          <dgm:bulletEnabled val="1"/>
        </dgm:presLayoutVars>
      </dgm:prSet>
      <dgm:spPr/>
    </dgm:pt>
  </dgm:ptLst>
  <dgm:cxnLst>
    <dgm:cxn modelId="{929ED233-42B4-4272-91E2-5DEF8C6AA0BC}" srcId="{8D4D13E9-2531-4F3A-8501-B1DFE2E134DF}" destId="{62414E82-AFD2-4C2D-8F15-131A77E4FA45}" srcOrd="0" destOrd="0" parTransId="{2CDAF7FF-8FEB-46F9-A60C-327C83886C42}" sibTransId="{F47E1241-7DDB-4E6E-B115-856C2BD495FE}"/>
    <dgm:cxn modelId="{42F70239-B305-4B19-8EE5-AFCC38140854}" type="presOf" srcId="{8D4D13E9-2531-4F3A-8501-B1DFE2E134DF}" destId="{F9C85E77-C098-4A96-92BA-2199B79BF4B0}" srcOrd="0" destOrd="0" presId="urn:microsoft.com/office/officeart/2005/8/layout/vList2"/>
    <dgm:cxn modelId="{E528EEA7-3FE7-41EE-9275-2F12DF189962}" type="presOf" srcId="{62414E82-AFD2-4C2D-8F15-131A77E4FA45}" destId="{6728A863-76CE-4854-B0E7-74D452581B70}" srcOrd="0" destOrd="0" presId="urn:microsoft.com/office/officeart/2005/8/layout/vList2"/>
    <dgm:cxn modelId="{56BE295A-DF39-4DED-9B4F-73018E5BF242}" type="presParOf" srcId="{F9C85E77-C098-4A96-92BA-2199B79BF4B0}" destId="{6728A863-76CE-4854-B0E7-74D452581B7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9419E07-EEC1-4E65-B515-C5E681006674}"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IN"/>
        </a:p>
      </dgm:t>
    </dgm:pt>
    <dgm:pt modelId="{007B69CA-0695-4CDE-8CFD-E98FDB0DC563}">
      <dgm:prSet/>
      <dgm:spPr/>
      <dgm:t>
        <a:bodyPr/>
        <a:lstStyle/>
        <a:p>
          <a:r>
            <a:rPr lang="en-IN"/>
            <a:t>Spark shell</a:t>
          </a:r>
        </a:p>
      </dgm:t>
    </dgm:pt>
    <dgm:pt modelId="{09BE76FC-E2FE-4CDF-A0F8-3A4874990FD4}" type="parTrans" cxnId="{6ACFE832-1C18-43BF-9692-2403755D201B}">
      <dgm:prSet/>
      <dgm:spPr/>
      <dgm:t>
        <a:bodyPr/>
        <a:lstStyle/>
        <a:p>
          <a:endParaRPr lang="en-IN"/>
        </a:p>
      </dgm:t>
    </dgm:pt>
    <dgm:pt modelId="{61DB1765-41B3-47AC-849F-6CDA7CDB0AE3}" type="sibTrans" cxnId="{6ACFE832-1C18-43BF-9692-2403755D201B}">
      <dgm:prSet/>
      <dgm:spPr/>
      <dgm:t>
        <a:bodyPr/>
        <a:lstStyle/>
        <a:p>
          <a:endParaRPr lang="en-IN"/>
        </a:p>
      </dgm:t>
    </dgm:pt>
    <dgm:pt modelId="{9A5FD9A4-8D10-4488-B97A-A18827F263BA}">
      <dgm:prSet/>
      <dgm:spPr/>
      <dgm:t>
        <a:bodyPr/>
        <a:lstStyle/>
        <a:p>
          <a:r>
            <a:rPr lang="en-IN" dirty="0"/>
            <a:t>PySpark shell support python.</a:t>
          </a:r>
        </a:p>
      </dgm:t>
    </dgm:pt>
    <dgm:pt modelId="{4DAC41F4-B279-4DB9-9134-38CA0167008A}" type="parTrans" cxnId="{CAF749B9-A4A0-4144-B30A-882012EBCE34}">
      <dgm:prSet/>
      <dgm:spPr/>
      <dgm:t>
        <a:bodyPr/>
        <a:lstStyle/>
        <a:p>
          <a:endParaRPr lang="en-IN"/>
        </a:p>
      </dgm:t>
    </dgm:pt>
    <dgm:pt modelId="{934D2B30-854F-419D-81B0-552F57DDFA47}" type="sibTrans" cxnId="{CAF749B9-A4A0-4144-B30A-882012EBCE34}">
      <dgm:prSet/>
      <dgm:spPr/>
      <dgm:t>
        <a:bodyPr/>
        <a:lstStyle/>
        <a:p>
          <a:endParaRPr lang="en-IN"/>
        </a:p>
      </dgm:t>
    </dgm:pt>
    <dgm:pt modelId="{1FA2E8AC-CA70-405F-9844-877A079B9C75}">
      <dgm:prSet/>
      <dgm:spPr/>
      <dgm:t>
        <a:bodyPr/>
        <a:lstStyle/>
        <a:p>
          <a:r>
            <a:rPr lang="en-IN" dirty="0"/>
            <a:t>Spark with Scala support Scala.</a:t>
          </a:r>
        </a:p>
      </dgm:t>
    </dgm:pt>
    <dgm:pt modelId="{36174D01-A1E4-42F8-9BD5-7BDAA63CA48C}" type="parTrans" cxnId="{DD1FA7A5-B7FE-47D7-96EC-A032FF9F2B50}">
      <dgm:prSet/>
      <dgm:spPr/>
      <dgm:t>
        <a:bodyPr/>
        <a:lstStyle/>
        <a:p>
          <a:endParaRPr lang="en-IN"/>
        </a:p>
      </dgm:t>
    </dgm:pt>
    <dgm:pt modelId="{29937F63-E507-4CEC-A0F7-AB4D61A3DB61}" type="sibTrans" cxnId="{DD1FA7A5-B7FE-47D7-96EC-A032FF9F2B50}">
      <dgm:prSet/>
      <dgm:spPr/>
      <dgm:t>
        <a:bodyPr/>
        <a:lstStyle/>
        <a:p>
          <a:endParaRPr lang="en-IN"/>
        </a:p>
      </dgm:t>
    </dgm:pt>
    <dgm:pt modelId="{5F53432B-5ECE-4CE3-9582-C2F8476F7080}">
      <dgm:prSet/>
      <dgm:spPr/>
      <dgm:t>
        <a:bodyPr/>
        <a:lstStyle/>
        <a:p>
          <a:r>
            <a:rPr lang="en-IN"/>
            <a:t>Spark with R support R.</a:t>
          </a:r>
          <a:endParaRPr lang="en-IN" dirty="0"/>
        </a:p>
      </dgm:t>
    </dgm:pt>
    <dgm:pt modelId="{86CD86DF-6665-4B6A-9350-09A9E812B70D}" type="parTrans" cxnId="{4EFD4EC1-628B-4BA8-93B5-F21C6AB18A69}">
      <dgm:prSet/>
      <dgm:spPr/>
      <dgm:t>
        <a:bodyPr/>
        <a:lstStyle/>
        <a:p>
          <a:endParaRPr lang="en-IN"/>
        </a:p>
      </dgm:t>
    </dgm:pt>
    <dgm:pt modelId="{A77FFA6F-D83A-4C8C-89D8-F7FA9D994440}" type="sibTrans" cxnId="{4EFD4EC1-628B-4BA8-93B5-F21C6AB18A69}">
      <dgm:prSet/>
      <dgm:spPr/>
      <dgm:t>
        <a:bodyPr/>
        <a:lstStyle/>
        <a:p>
          <a:endParaRPr lang="en-IN"/>
        </a:p>
      </dgm:t>
    </dgm:pt>
    <dgm:pt modelId="{252D03DA-1A60-46F6-93DC-36E3F078D077}" type="pres">
      <dgm:prSet presAssocID="{C9419E07-EEC1-4E65-B515-C5E681006674}" presName="Name0" presStyleCnt="0">
        <dgm:presLayoutVars>
          <dgm:chMax val="1"/>
          <dgm:chPref val="1"/>
          <dgm:dir/>
          <dgm:animOne val="branch"/>
          <dgm:animLvl val="lvl"/>
        </dgm:presLayoutVars>
      </dgm:prSet>
      <dgm:spPr/>
    </dgm:pt>
    <dgm:pt modelId="{C1D4B9F5-9940-44BC-9950-BC0CC92010FF}" type="pres">
      <dgm:prSet presAssocID="{007B69CA-0695-4CDE-8CFD-E98FDB0DC563}" presName="singleCycle" presStyleCnt="0"/>
      <dgm:spPr/>
    </dgm:pt>
    <dgm:pt modelId="{29E5DC89-485D-498A-A7D7-6B8C427CE06E}" type="pres">
      <dgm:prSet presAssocID="{007B69CA-0695-4CDE-8CFD-E98FDB0DC563}" presName="singleCenter" presStyleLbl="node1" presStyleIdx="0" presStyleCnt="4">
        <dgm:presLayoutVars>
          <dgm:chMax val="7"/>
          <dgm:chPref val="7"/>
        </dgm:presLayoutVars>
      </dgm:prSet>
      <dgm:spPr/>
    </dgm:pt>
    <dgm:pt modelId="{6D409B40-1084-40A3-84D9-7F7DC5FA69E5}" type="pres">
      <dgm:prSet presAssocID="{4DAC41F4-B279-4DB9-9134-38CA0167008A}" presName="Name56" presStyleLbl="parChTrans1D2" presStyleIdx="0" presStyleCnt="3"/>
      <dgm:spPr/>
    </dgm:pt>
    <dgm:pt modelId="{20B29235-C242-48C9-9DDF-CEE77F9FD67F}" type="pres">
      <dgm:prSet presAssocID="{9A5FD9A4-8D10-4488-B97A-A18827F263BA}" presName="text0" presStyleLbl="node1" presStyleIdx="1" presStyleCnt="4">
        <dgm:presLayoutVars>
          <dgm:bulletEnabled val="1"/>
        </dgm:presLayoutVars>
      </dgm:prSet>
      <dgm:spPr/>
    </dgm:pt>
    <dgm:pt modelId="{E06FD93B-7B10-4168-B924-0F085B7A3D5B}" type="pres">
      <dgm:prSet presAssocID="{36174D01-A1E4-42F8-9BD5-7BDAA63CA48C}" presName="Name56" presStyleLbl="parChTrans1D2" presStyleIdx="1" presStyleCnt="3"/>
      <dgm:spPr/>
    </dgm:pt>
    <dgm:pt modelId="{B3F8440C-A24A-4B47-9B3B-BB2B89D2B1C0}" type="pres">
      <dgm:prSet presAssocID="{1FA2E8AC-CA70-405F-9844-877A079B9C75}" presName="text0" presStyleLbl="node1" presStyleIdx="2" presStyleCnt="4">
        <dgm:presLayoutVars>
          <dgm:bulletEnabled val="1"/>
        </dgm:presLayoutVars>
      </dgm:prSet>
      <dgm:spPr/>
    </dgm:pt>
    <dgm:pt modelId="{3CFFD9AD-4B05-4644-9441-911E95B23EB2}" type="pres">
      <dgm:prSet presAssocID="{86CD86DF-6665-4B6A-9350-09A9E812B70D}" presName="Name56" presStyleLbl="parChTrans1D2" presStyleIdx="2" presStyleCnt="3"/>
      <dgm:spPr/>
    </dgm:pt>
    <dgm:pt modelId="{331D5D1B-A161-4BC4-B44A-0D23388FF077}" type="pres">
      <dgm:prSet presAssocID="{5F53432B-5ECE-4CE3-9582-C2F8476F7080}" presName="text0" presStyleLbl="node1" presStyleIdx="3" presStyleCnt="4">
        <dgm:presLayoutVars>
          <dgm:bulletEnabled val="1"/>
        </dgm:presLayoutVars>
      </dgm:prSet>
      <dgm:spPr/>
    </dgm:pt>
  </dgm:ptLst>
  <dgm:cxnLst>
    <dgm:cxn modelId="{97CF6014-CA49-400C-8C1D-A5709D59672C}" type="presOf" srcId="{9A5FD9A4-8D10-4488-B97A-A18827F263BA}" destId="{20B29235-C242-48C9-9DDF-CEE77F9FD67F}" srcOrd="0" destOrd="0" presId="urn:microsoft.com/office/officeart/2008/layout/RadialCluster"/>
    <dgm:cxn modelId="{6ACFE832-1C18-43BF-9692-2403755D201B}" srcId="{C9419E07-EEC1-4E65-B515-C5E681006674}" destId="{007B69CA-0695-4CDE-8CFD-E98FDB0DC563}" srcOrd="0" destOrd="0" parTransId="{09BE76FC-E2FE-4CDF-A0F8-3A4874990FD4}" sibTransId="{61DB1765-41B3-47AC-849F-6CDA7CDB0AE3}"/>
    <dgm:cxn modelId="{A217623B-C681-4F43-85DE-65CD5C32DBA9}" type="presOf" srcId="{36174D01-A1E4-42F8-9BD5-7BDAA63CA48C}" destId="{E06FD93B-7B10-4168-B924-0F085B7A3D5B}" srcOrd="0" destOrd="0" presId="urn:microsoft.com/office/officeart/2008/layout/RadialCluster"/>
    <dgm:cxn modelId="{4575AD63-8E23-4546-83AE-58DCBA82ED76}" type="presOf" srcId="{007B69CA-0695-4CDE-8CFD-E98FDB0DC563}" destId="{29E5DC89-485D-498A-A7D7-6B8C427CE06E}" srcOrd="0" destOrd="0" presId="urn:microsoft.com/office/officeart/2008/layout/RadialCluster"/>
    <dgm:cxn modelId="{289CEA4F-2A8A-49F2-979C-A513D57D6F0E}" type="presOf" srcId="{5F53432B-5ECE-4CE3-9582-C2F8476F7080}" destId="{331D5D1B-A161-4BC4-B44A-0D23388FF077}" srcOrd="0" destOrd="0" presId="urn:microsoft.com/office/officeart/2008/layout/RadialCluster"/>
    <dgm:cxn modelId="{31564B90-E756-4919-8E8B-304C49F71A00}" type="presOf" srcId="{1FA2E8AC-CA70-405F-9844-877A079B9C75}" destId="{B3F8440C-A24A-4B47-9B3B-BB2B89D2B1C0}" srcOrd="0" destOrd="0" presId="urn:microsoft.com/office/officeart/2008/layout/RadialCluster"/>
    <dgm:cxn modelId="{94E0A9A0-B2E6-4400-AE9E-FC36ECFBFF5C}" type="presOf" srcId="{86CD86DF-6665-4B6A-9350-09A9E812B70D}" destId="{3CFFD9AD-4B05-4644-9441-911E95B23EB2}" srcOrd="0" destOrd="0" presId="urn:microsoft.com/office/officeart/2008/layout/RadialCluster"/>
    <dgm:cxn modelId="{DD1FA7A5-B7FE-47D7-96EC-A032FF9F2B50}" srcId="{007B69CA-0695-4CDE-8CFD-E98FDB0DC563}" destId="{1FA2E8AC-CA70-405F-9844-877A079B9C75}" srcOrd="1" destOrd="0" parTransId="{36174D01-A1E4-42F8-9BD5-7BDAA63CA48C}" sibTransId="{29937F63-E507-4CEC-A0F7-AB4D61A3DB61}"/>
    <dgm:cxn modelId="{946A4FB5-9EC2-404A-A5E2-CA7408CE0449}" type="presOf" srcId="{4DAC41F4-B279-4DB9-9134-38CA0167008A}" destId="{6D409B40-1084-40A3-84D9-7F7DC5FA69E5}" srcOrd="0" destOrd="0" presId="urn:microsoft.com/office/officeart/2008/layout/RadialCluster"/>
    <dgm:cxn modelId="{CAF749B9-A4A0-4144-B30A-882012EBCE34}" srcId="{007B69CA-0695-4CDE-8CFD-E98FDB0DC563}" destId="{9A5FD9A4-8D10-4488-B97A-A18827F263BA}" srcOrd="0" destOrd="0" parTransId="{4DAC41F4-B279-4DB9-9134-38CA0167008A}" sibTransId="{934D2B30-854F-419D-81B0-552F57DDFA47}"/>
    <dgm:cxn modelId="{4EFD4EC1-628B-4BA8-93B5-F21C6AB18A69}" srcId="{007B69CA-0695-4CDE-8CFD-E98FDB0DC563}" destId="{5F53432B-5ECE-4CE3-9582-C2F8476F7080}" srcOrd="2" destOrd="0" parTransId="{86CD86DF-6665-4B6A-9350-09A9E812B70D}" sibTransId="{A77FFA6F-D83A-4C8C-89D8-F7FA9D994440}"/>
    <dgm:cxn modelId="{11D1B5D7-3E0D-49D8-B73D-EE26136C317F}" type="presOf" srcId="{C9419E07-EEC1-4E65-B515-C5E681006674}" destId="{252D03DA-1A60-46F6-93DC-36E3F078D077}" srcOrd="0" destOrd="0" presId="urn:microsoft.com/office/officeart/2008/layout/RadialCluster"/>
    <dgm:cxn modelId="{E9F907D7-F3C7-4754-AEE9-29D1F232E229}" type="presParOf" srcId="{252D03DA-1A60-46F6-93DC-36E3F078D077}" destId="{C1D4B9F5-9940-44BC-9950-BC0CC92010FF}" srcOrd="0" destOrd="0" presId="urn:microsoft.com/office/officeart/2008/layout/RadialCluster"/>
    <dgm:cxn modelId="{6C2F8F60-E889-44FD-B46E-0A8A18136585}" type="presParOf" srcId="{C1D4B9F5-9940-44BC-9950-BC0CC92010FF}" destId="{29E5DC89-485D-498A-A7D7-6B8C427CE06E}" srcOrd="0" destOrd="0" presId="urn:microsoft.com/office/officeart/2008/layout/RadialCluster"/>
    <dgm:cxn modelId="{AD3EB12E-81B4-495F-B0D4-86084CD722E8}" type="presParOf" srcId="{C1D4B9F5-9940-44BC-9950-BC0CC92010FF}" destId="{6D409B40-1084-40A3-84D9-7F7DC5FA69E5}" srcOrd="1" destOrd="0" presId="urn:microsoft.com/office/officeart/2008/layout/RadialCluster"/>
    <dgm:cxn modelId="{2176BB4A-C5A4-45E3-B834-EED43827ACF6}" type="presParOf" srcId="{C1D4B9F5-9940-44BC-9950-BC0CC92010FF}" destId="{20B29235-C242-48C9-9DDF-CEE77F9FD67F}" srcOrd="2" destOrd="0" presId="urn:microsoft.com/office/officeart/2008/layout/RadialCluster"/>
    <dgm:cxn modelId="{C2C68BFA-1198-492F-8F35-0003E82E8C22}" type="presParOf" srcId="{C1D4B9F5-9940-44BC-9950-BC0CC92010FF}" destId="{E06FD93B-7B10-4168-B924-0F085B7A3D5B}" srcOrd="3" destOrd="0" presId="urn:microsoft.com/office/officeart/2008/layout/RadialCluster"/>
    <dgm:cxn modelId="{CD2351EE-56E5-4614-A25C-0C405F28E4E5}" type="presParOf" srcId="{C1D4B9F5-9940-44BC-9950-BC0CC92010FF}" destId="{B3F8440C-A24A-4B47-9B3B-BB2B89D2B1C0}" srcOrd="4" destOrd="0" presId="urn:microsoft.com/office/officeart/2008/layout/RadialCluster"/>
    <dgm:cxn modelId="{65297CDA-58D3-413B-82BF-F834A5508B88}" type="presParOf" srcId="{C1D4B9F5-9940-44BC-9950-BC0CC92010FF}" destId="{3CFFD9AD-4B05-4644-9441-911E95B23EB2}" srcOrd="5" destOrd="0" presId="urn:microsoft.com/office/officeart/2008/layout/RadialCluster"/>
    <dgm:cxn modelId="{D6177AA4-97DA-4080-858C-C1C71D188087}" type="presParOf" srcId="{C1D4B9F5-9940-44BC-9950-BC0CC92010FF}" destId="{331D5D1B-A161-4BC4-B44A-0D23388FF077}"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dgm:spPr>
        <a:solidFill>
          <a:schemeClr val="bg1">
            <a:lumMod val="65000"/>
          </a:schemeClr>
        </a:solidFill>
      </dgm:spPr>
      <dgm:t>
        <a:bodyPr/>
        <a:lstStyle/>
        <a:p>
          <a:r>
            <a:rPr lang="en-IN" dirty="0"/>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dgm:spPr/>
      <dgm:t>
        <a:bodyPr/>
        <a:lstStyle/>
        <a:p>
          <a:r>
            <a:rPr lang="en-IN" dirty="0"/>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dgm:spPr/>
      <dgm:t>
        <a:bodyPr/>
        <a:lstStyle/>
        <a:p>
          <a:r>
            <a:rPr lang="en-IN" dirty="0"/>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dgm:spPr/>
      <dgm:t>
        <a:bodyPr/>
        <a:lstStyle/>
        <a:p>
          <a:r>
            <a:rPr lang="en-IN" dirty="0"/>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dgm:spPr/>
      <dgm:t>
        <a:bodyPr/>
        <a:lstStyle/>
        <a:p>
          <a:r>
            <a:rPr lang="en-IN" dirty="0"/>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dgm:spPr/>
      <dgm:t>
        <a:bodyPr/>
        <a:lstStyle/>
        <a:p>
          <a:r>
            <a:rPr lang="en-IN" dirty="0"/>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dgm:spPr/>
      <dgm:t>
        <a:bodyPr/>
        <a:lstStyle/>
        <a:p>
          <a:r>
            <a:rPr lang="en-IN" dirty="0"/>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dgm:spPr/>
      <dgm:t>
        <a:bodyPr/>
        <a:lstStyle/>
        <a:p>
          <a:r>
            <a:rPr lang="en-IN" dirty="0"/>
            <a:t>Structured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dgm:spPr/>
      <dgm:t>
        <a:bodyPr/>
        <a:lstStyle/>
        <a:p>
          <a:r>
            <a:rPr lang="en-IN" dirty="0"/>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dgm:spPr/>
      <dgm:t>
        <a:bodyPr/>
        <a:lstStyle/>
        <a:p>
          <a:r>
            <a:rPr lang="en-IN" dirty="0"/>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dgm:spPr>
        <a:solidFill>
          <a:schemeClr val="accent5"/>
        </a:solidFill>
      </dgm:spPr>
      <dgm:t>
        <a:bodyPr/>
        <a:lstStyle/>
        <a:p>
          <a:r>
            <a:rPr lang="en-IN" dirty="0"/>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dgm:spPr/>
      <dgm:t>
        <a:bodyPr/>
        <a:lstStyle/>
        <a:p>
          <a:r>
            <a:rPr lang="en-IN" dirty="0"/>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dgm:spPr/>
      <dgm:t>
        <a:bodyPr/>
        <a:lstStyle/>
        <a:p>
          <a:r>
            <a:rPr lang="en-IN" dirty="0"/>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dgm:spPr/>
      <dgm:t>
        <a:bodyPr/>
        <a:lstStyle/>
        <a:p>
          <a:r>
            <a:rPr lang="en-IN" dirty="0"/>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dgm:spPr/>
      <dgm:t>
        <a:bodyPr/>
        <a:lstStyle/>
        <a:p>
          <a:r>
            <a:rPr lang="en-IN" dirty="0"/>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dgm:spPr/>
      <dgm:t>
        <a:bodyPr/>
        <a:lstStyle/>
        <a:p>
          <a:r>
            <a:rPr lang="en-IN" dirty="0"/>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dgm:spPr/>
      <dgm:t>
        <a:bodyPr/>
        <a:lstStyle/>
        <a:p>
          <a:r>
            <a:rPr lang="en-IN" dirty="0"/>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dgm:spPr/>
      <dgm:t>
        <a:bodyPr/>
        <a:lstStyle/>
        <a:p>
          <a:r>
            <a:rPr lang="en-IN" dirty="0"/>
            <a:t>Structured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dgm:spPr/>
      <dgm:t>
        <a:bodyPr/>
        <a:lstStyle/>
        <a:p>
          <a:r>
            <a:rPr lang="en-IN" dirty="0"/>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dgm:spPr/>
      <dgm:t>
        <a:bodyPr/>
        <a:lstStyle/>
        <a:p>
          <a:r>
            <a:rPr lang="en-IN" dirty="0"/>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custT="1"/>
      <dgm:spPr>
        <a:solidFill>
          <a:srgbClr val="5B9BD5"/>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dgm:spPr/>
      <dgm:t>
        <a:bodyPr/>
        <a:lstStyle/>
        <a:p>
          <a:r>
            <a:rPr lang="en-IN" dirty="0"/>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dgm:spPr/>
      <dgm:t>
        <a:bodyPr/>
        <a:lstStyle/>
        <a:p>
          <a:r>
            <a:rPr lang="en-IN" dirty="0"/>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dgm:spPr/>
      <dgm:t>
        <a:bodyPr/>
        <a:lstStyle/>
        <a:p>
          <a:r>
            <a:rPr lang="en-IN" dirty="0"/>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dgm:spPr/>
      <dgm:t>
        <a:bodyPr/>
        <a:lstStyle/>
        <a:p>
          <a:r>
            <a:rPr lang="en-IN" dirty="0"/>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dgm:spPr/>
      <dgm:t>
        <a:bodyPr/>
        <a:lstStyle/>
        <a:p>
          <a:r>
            <a:rPr lang="en-IN" dirty="0"/>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dgm:spPr/>
      <dgm:t>
        <a:bodyPr/>
        <a:lstStyle/>
        <a:p>
          <a:r>
            <a:rPr lang="en-IN" dirty="0"/>
            <a:t>Structured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dgm:spPr/>
      <dgm:t>
        <a:bodyPr/>
        <a:lstStyle/>
        <a:p>
          <a:r>
            <a:rPr lang="en-IN" dirty="0"/>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dgm:spPr/>
      <dgm:t>
        <a:bodyPr/>
        <a:lstStyle/>
        <a:p>
          <a:r>
            <a:rPr lang="en-IN" dirty="0"/>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a:xfrm>
          <a:off x="2848787" y="2928"/>
          <a:ext cx="1508249" cy="459832"/>
        </a:xfrm>
        <a:prstGeom prst="rect">
          <a:avLst/>
        </a:prstGeom>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a:xfrm>
          <a:off x="2848787" y="577718"/>
          <a:ext cx="1508249" cy="459832"/>
        </a:xfrm>
        <a:prstGeom prst="rect">
          <a:avLst/>
        </a:prstGeom>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E15A38-44B8-4F5C-9EC1-ABCC27DB2D76}"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776863CA-B1A0-42F0-9971-2E649C67B481}">
      <dgm:prSet/>
      <dgm:spPr/>
      <dgm:t>
        <a:bodyPr/>
        <a:lstStyle/>
        <a:p>
          <a:r>
            <a:rPr lang="en-IN"/>
            <a:t>Ganesh. R</a:t>
          </a:r>
          <a:br>
            <a:rPr lang="en-IN"/>
          </a:br>
          <a:r>
            <a:rPr lang="en-IN"/>
            <a:t>Senior Data Engineer</a:t>
          </a:r>
        </a:p>
      </dgm:t>
    </dgm:pt>
    <dgm:pt modelId="{F680D66D-BF3A-44A7-B7AE-F89AC90A162A}" type="parTrans" cxnId="{04EA68BD-5B01-43E4-BE30-AC0BB3EF4E94}">
      <dgm:prSet/>
      <dgm:spPr/>
      <dgm:t>
        <a:bodyPr/>
        <a:lstStyle/>
        <a:p>
          <a:endParaRPr lang="en-IN"/>
        </a:p>
      </dgm:t>
    </dgm:pt>
    <dgm:pt modelId="{6D4C8894-4FBA-4B8E-AEFA-E3E5B928F4F7}" type="sibTrans" cxnId="{04EA68BD-5B01-43E4-BE30-AC0BB3EF4E94}">
      <dgm:prSet/>
      <dgm:spPr/>
      <dgm:t>
        <a:bodyPr/>
        <a:lstStyle/>
        <a:p>
          <a:endParaRPr lang="en-IN"/>
        </a:p>
      </dgm:t>
    </dgm:pt>
    <dgm:pt modelId="{5460762D-8D86-4D17-9923-C0B98333BBC3}" type="pres">
      <dgm:prSet presAssocID="{F3E15A38-44B8-4F5C-9EC1-ABCC27DB2D76}" presName="CompostProcess" presStyleCnt="0">
        <dgm:presLayoutVars>
          <dgm:dir/>
          <dgm:resizeHandles val="exact"/>
        </dgm:presLayoutVars>
      </dgm:prSet>
      <dgm:spPr/>
    </dgm:pt>
    <dgm:pt modelId="{2D068EDF-40B6-4088-B1B1-F36A93DE909B}" type="pres">
      <dgm:prSet presAssocID="{F3E15A38-44B8-4F5C-9EC1-ABCC27DB2D76}" presName="arrow" presStyleLbl="bgShp" presStyleIdx="0" presStyleCnt="1"/>
      <dgm:spPr/>
    </dgm:pt>
    <dgm:pt modelId="{F0A609BD-9671-4901-B99D-D5031447A029}" type="pres">
      <dgm:prSet presAssocID="{F3E15A38-44B8-4F5C-9EC1-ABCC27DB2D76}" presName="linearProcess" presStyleCnt="0"/>
      <dgm:spPr/>
    </dgm:pt>
    <dgm:pt modelId="{C20B9D88-007D-4838-BE38-D29B6A55ADA9}" type="pres">
      <dgm:prSet presAssocID="{776863CA-B1A0-42F0-9971-2E649C67B481}" presName="textNode" presStyleLbl="node1" presStyleIdx="0" presStyleCnt="1">
        <dgm:presLayoutVars>
          <dgm:bulletEnabled val="1"/>
        </dgm:presLayoutVars>
      </dgm:prSet>
      <dgm:spPr/>
    </dgm:pt>
  </dgm:ptLst>
  <dgm:cxnLst>
    <dgm:cxn modelId="{6C1A8650-F6E1-4C67-8D54-20A6AB49D972}" type="presOf" srcId="{F3E15A38-44B8-4F5C-9EC1-ABCC27DB2D76}" destId="{5460762D-8D86-4D17-9923-C0B98333BBC3}" srcOrd="0" destOrd="0" presId="urn:microsoft.com/office/officeart/2005/8/layout/hProcess9"/>
    <dgm:cxn modelId="{EDC6579F-84CC-459D-BE89-2AC35DFB325F}" type="presOf" srcId="{776863CA-B1A0-42F0-9971-2E649C67B481}" destId="{C20B9D88-007D-4838-BE38-D29B6A55ADA9}" srcOrd="0" destOrd="0" presId="urn:microsoft.com/office/officeart/2005/8/layout/hProcess9"/>
    <dgm:cxn modelId="{04EA68BD-5B01-43E4-BE30-AC0BB3EF4E94}" srcId="{F3E15A38-44B8-4F5C-9EC1-ABCC27DB2D76}" destId="{776863CA-B1A0-42F0-9971-2E649C67B481}" srcOrd="0" destOrd="0" parTransId="{F680D66D-BF3A-44A7-B7AE-F89AC90A162A}" sibTransId="{6D4C8894-4FBA-4B8E-AEFA-E3E5B928F4F7}"/>
    <dgm:cxn modelId="{AD6320D7-E810-405F-8230-876564EDB311}" type="presParOf" srcId="{5460762D-8D86-4D17-9923-C0B98333BBC3}" destId="{2D068EDF-40B6-4088-B1B1-F36A93DE909B}" srcOrd="0" destOrd="0" presId="urn:microsoft.com/office/officeart/2005/8/layout/hProcess9"/>
    <dgm:cxn modelId="{D73710EB-B9F2-4771-92FF-BE484FD3C5E2}" type="presParOf" srcId="{5460762D-8D86-4D17-9923-C0B98333BBC3}" destId="{F0A609BD-9671-4901-B99D-D5031447A029}" srcOrd="1" destOrd="0" presId="urn:microsoft.com/office/officeart/2005/8/layout/hProcess9"/>
    <dgm:cxn modelId="{9907DCD6-4043-4632-9D40-A02A2E900FD8}" type="presParOf" srcId="{F0A609BD-9671-4901-B99D-D5031447A029}" destId="{C20B9D88-007D-4838-BE38-D29B6A55ADA9}"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custT="1"/>
      <dgm:spPr>
        <a:solidFill>
          <a:srgbClr val="5B9BD5"/>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dgm:spPr/>
      <dgm:t>
        <a:bodyPr/>
        <a:lstStyle/>
        <a:p>
          <a:r>
            <a:rPr lang="en-IN" dirty="0"/>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dgm:spPr/>
      <dgm:t>
        <a:bodyPr/>
        <a:lstStyle/>
        <a:p>
          <a:r>
            <a:rPr lang="en-IN" dirty="0"/>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dgm:spPr/>
      <dgm:t>
        <a:bodyPr/>
        <a:lstStyle/>
        <a:p>
          <a:r>
            <a:rPr lang="en-IN" dirty="0"/>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dgm:spPr/>
      <dgm:t>
        <a:bodyPr/>
        <a:lstStyle/>
        <a:p>
          <a:r>
            <a:rPr lang="en-IN" dirty="0"/>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dgm:spPr/>
      <dgm:t>
        <a:bodyPr/>
        <a:lstStyle/>
        <a:p>
          <a:r>
            <a:rPr lang="en-IN" dirty="0"/>
            <a:t>Structured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dgm:spPr/>
      <dgm:t>
        <a:bodyPr/>
        <a:lstStyle/>
        <a:p>
          <a:r>
            <a:rPr lang="en-IN" dirty="0"/>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dgm:spPr/>
      <dgm:t>
        <a:bodyPr/>
        <a:lstStyle/>
        <a:p>
          <a:r>
            <a:rPr lang="en-IN" dirty="0"/>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a:xfrm>
          <a:off x="2848787" y="2928"/>
          <a:ext cx="1508249" cy="459832"/>
        </a:xfrm>
        <a:prstGeom prst="rect">
          <a:avLst/>
        </a:prstGeom>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a:xfrm>
          <a:off x="2848787" y="577718"/>
          <a:ext cx="1508249" cy="459832"/>
        </a:xfrm>
        <a:prstGeom prst="rect">
          <a:avLst/>
        </a:prstGeom>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a:xfrm>
          <a:off x="2848787" y="1152508"/>
          <a:ext cx="1508249" cy="459832"/>
        </a:xfrm>
        <a:prstGeom prst="rect">
          <a:avLst/>
        </a:prstGeom>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dgm:spPr/>
      <dgm:t>
        <a:bodyPr/>
        <a:lstStyle/>
        <a:p>
          <a:r>
            <a:rPr lang="en-IN" dirty="0"/>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custT="1"/>
      <dgm:spPr>
        <a:solidFill>
          <a:srgbClr val="5B9BD5"/>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dgm:spPr/>
      <dgm:t>
        <a:bodyPr/>
        <a:lstStyle/>
        <a:p>
          <a:r>
            <a:rPr lang="en-IN" dirty="0"/>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dgm:spPr/>
      <dgm:t>
        <a:bodyPr/>
        <a:lstStyle/>
        <a:p>
          <a:r>
            <a:rPr lang="en-IN" dirty="0"/>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dgm:spPr/>
      <dgm:t>
        <a:bodyPr/>
        <a:lstStyle/>
        <a:p>
          <a:r>
            <a:rPr lang="en-IN" dirty="0"/>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dgm:spPr/>
      <dgm:t>
        <a:bodyPr/>
        <a:lstStyle/>
        <a:p>
          <a:r>
            <a:rPr lang="en-IN" dirty="0"/>
            <a:t>Structured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dgm:spPr/>
      <dgm:t>
        <a:bodyPr/>
        <a:lstStyle/>
        <a:p>
          <a:r>
            <a:rPr lang="en-IN" dirty="0"/>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dgm:spPr/>
      <dgm:t>
        <a:bodyPr/>
        <a:lstStyle/>
        <a:p>
          <a:r>
            <a:rPr lang="en-IN" dirty="0"/>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a:xfrm>
          <a:off x="2848787" y="2928"/>
          <a:ext cx="1508249" cy="459832"/>
        </a:xfrm>
        <a:prstGeom prst="rect">
          <a:avLst/>
        </a:prstGeom>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a:xfrm>
          <a:off x="2848787" y="577718"/>
          <a:ext cx="1508249" cy="459832"/>
        </a:xfrm>
        <a:prstGeom prst="rect">
          <a:avLst/>
        </a:prstGeom>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a:xfrm>
          <a:off x="2848787" y="1727298"/>
          <a:ext cx="1508249" cy="459832"/>
        </a:xfrm>
        <a:prstGeom prst="rect">
          <a:avLst/>
        </a:prstGeom>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dgm:spPr/>
      <dgm:t>
        <a:bodyPr/>
        <a:lstStyle/>
        <a:p>
          <a:r>
            <a:rPr lang="en-IN" dirty="0"/>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dgm:spPr>
        <a:solidFill>
          <a:srgbClr val="5B9BD5"/>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r>
            <a:rPr lang="en-IN" dirty="0"/>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dgm:spPr/>
      <dgm:t>
        <a:bodyPr/>
        <a:lstStyle/>
        <a:p>
          <a:r>
            <a:rPr lang="en-IN" dirty="0"/>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dgm:spPr/>
      <dgm:t>
        <a:bodyPr/>
        <a:lstStyle/>
        <a:p>
          <a:r>
            <a:rPr lang="en-IN" dirty="0"/>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dgm:spPr/>
      <dgm:t>
        <a:bodyPr/>
        <a:lstStyle/>
        <a:p>
          <a:r>
            <a:rPr lang="en-IN" dirty="0"/>
            <a:t>Structured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dgm:spPr/>
      <dgm:t>
        <a:bodyPr/>
        <a:lstStyle/>
        <a:p>
          <a:r>
            <a:rPr lang="en-IN" dirty="0"/>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dgm:spPr/>
      <dgm:t>
        <a:bodyPr/>
        <a:lstStyle/>
        <a:p>
          <a:r>
            <a:rPr lang="en-IN" dirty="0"/>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a:xfrm>
          <a:off x="2848787" y="2928"/>
          <a:ext cx="1508249" cy="459832"/>
        </a:xfrm>
        <a:prstGeom prst="rect">
          <a:avLst/>
        </a:prstGeom>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a:xfrm>
          <a:off x="2848787" y="577718"/>
          <a:ext cx="1508249" cy="459832"/>
        </a:xfrm>
        <a:prstGeom prst="rect">
          <a:avLst/>
        </a:prstGeom>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a:xfrm>
          <a:off x="2848787" y="1727298"/>
          <a:ext cx="1508249" cy="459832"/>
        </a:xfrm>
        <a:prstGeom prst="rect">
          <a:avLst/>
        </a:prstGeom>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a:xfrm>
          <a:off x="2848787" y="2302088"/>
          <a:ext cx="1508249" cy="459832"/>
        </a:xfrm>
        <a:prstGeom prst="rect">
          <a:avLst/>
        </a:prstGeom>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dgm:spPr/>
      <dgm:t>
        <a:bodyPr/>
        <a:lstStyle/>
        <a:p>
          <a:r>
            <a:rPr lang="en-IN" dirty="0"/>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custT="1"/>
      <dgm:spPr>
        <a:solidFill>
          <a:srgbClr val="5B9BD5"/>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r>
            <a:rPr lang="en-IN" sz="1300" kern="1200" dirty="0">
              <a:solidFill>
                <a:prstClr val="white"/>
              </a:solidFill>
              <a:latin typeface="Calibri" panose="020F0502020204030204"/>
              <a:ea typeface="+mn-ea"/>
              <a:cs typeface="+mn-cs"/>
            </a:rPr>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dgm:spPr/>
      <dgm:t>
        <a:bodyPr/>
        <a:lstStyle/>
        <a:p>
          <a:r>
            <a:rPr lang="en-IN" dirty="0"/>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dgm:spPr/>
      <dgm:t>
        <a:bodyPr/>
        <a:lstStyle/>
        <a:p>
          <a:r>
            <a:rPr lang="en-IN" dirty="0"/>
            <a:t>Structured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dgm:spPr/>
      <dgm:t>
        <a:bodyPr/>
        <a:lstStyle/>
        <a:p>
          <a:r>
            <a:rPr lang="en-IN" dirty="0"/>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dgm:spPr/>
      <dgm:t>
        <a:bodyPr/>
        <a:lstStyle/>
        <a:p>
          <a:r>
            <a:rPr lang="en-IN" dirty="0"/>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a:xfrm>
          <a:off x="2848787" y="2928"/>
          <a:ext cx="1508249" cy="459832"/>
        </a:xfrm>
        <a:prstGeom prst="rect">
          <a:avLst/>
        </a:prstGeom>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a:xfrm>
          <a:off x="2848787" y="577718"/>
          <a:ext cx="1508249" cy="459832"/>
        </a:xfrm>
        <a:prstGeom prst="rect">
          <a:avLst/>
        </a:prstGeom>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a:xfrm>
          <a:off x="2848787" y="1727298"/>
          <a:ext cx="1508249" cy="459832"/>
        </a:xfrm>
        <a:prstGeom prst="rect">
          <a:avLst/>
        </a:prstGeom>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a:xfrm>
          <a:off x="2848787" y="2302088"/>
          <a:ext cx="1508249" cy="459832"/>
        </a:xfrm>
        <a:prstGeom prst="rect">
          <a:avLst/>
        </a:prstGeom>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a:xfrm>
          <a:off x="2848787" y="2876879"/>
          <a:ext cx="1508249" cy="459832"/>
        </a:xfrm>
        <a:prstGeom prst="rect">
          <a:avLst/>
        </a:prstGeom>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dgm:spPr/>
      <dgm:t>
        <a:bodyPr/>
        <a:lstStyle/>
        <a:p>
          <a:r>
            <a:rPr lang="en-IN" dirty="0"/>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dgm:spPr/>
      <dgm:t>
        <a:bodyPr/>
        <a:lstStyle/>
        <a:p>
          <a:r>
            <a:rPr lang="en-IN" dirty="0"/>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custT="1"/>
      <dgm:spPr>
        <a:solidFill>
          <a:srgbClr val="5B9BD5"/>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dgm:spPr/>
      <dgm:t>
        <a:bodyPr/>
        <a:lstStyle/>
        <a:p>
          <a:r>
            <a:rPr lang="en-IN" dirty="0"/>
            <a:t>Structured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dgm:spPr/>
      <dgm:t>
        <a:bodyPr/>
        <a:lstStyle/>
        <a:p>
          <a:r>
            <a:rPr lang="en-IN" dirty="0"/>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dgm:spPr/>
      <dgm:t>
        <a:bodyPr/>
        <a:lstStyle/>
        <a:p>
          <a:r>
            <a:rPr lang="en-IN" dirty="0"/>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a:xfrm>
          <a:off x="2848787" y="2928"/>
          <a:ext cx="1508249" cy="459832"/>
        </a:xfrm>
        <a:prstGeom prst="rect">
          <a:avLst/>
        </a:prstGeom>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a:xfrm>
          <a:off x="2848787" y="577718"/>
          <a:ext cx="1508249" cy="459832"/>
        </a:xfrm>
        <a:prstGeom prst="rect">
          <a:avLst/>
        </a:prstGeom>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a:xfrm>
          <a:off x="2848787" y="1727298"/>
          <a:ext cx="1508249" cy="459832"/>
        </a:xfrm>
        <a:prstGeom prst="rect">
          <a:avLst/>
        </a:prstGeom>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a:xfrm>
          <a:off x="2848787" y="2302088"/>
          <a:ext cx="1508249" cy="459832"/>
        </a:xfrm>
        <a:prstGeom prst="rect">
          <a:avLst/>
        </a:prstGeom>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a:xfrm>
          <a:off x="2848787" y="3451669"/>
          <a:ext cx="1508249" cy="459832"/>
        </a:xfrm>
        <a:prstGeom prst="rect">
          <a:avLst/>
        </a:prstGeom>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dgm:spPr/>
      <dgm:t>
        <a:bodyPr/>
        <a:lstStyle/>
        <a:p>
          <a:r>
            <a:rPr lang="en-IN" dirty="0"/>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dgm:spPr/>
      <dgm:t>
        <a:bodyPr/>
        <a:lstStyle/>
        <a:p>
          <a:r>
            <a:rPr lang="en-IN" dirty="0"/>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custT="1"/>
      <dgm:spPr>
        <a:solidFill>
          <a:srgbClr val="5B9BD5"/>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r>
            <a:rPr lang="en-IN" sz="1300" kern="1200" dirty="0">
              <a:solidFill>
                <a:prstClr val="white"/>
              </a:solidFill>
              <a:latin typeface="Calibri" panose="020F0502020204030204"/>
              <a:ea typeface="+mn-ea"/>
              <a:cs typeface="+mn-cs"/>
            </a:rPr>
            <a:t>Structured</a:t>
          </a:r>
          <a:r>
            <a:rPr lang="en-IN" sz="1300" kern="1200" dirty="0"/>
            <a:t>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dgm:spPr/>
      <dgm:t>
        <a:bodyPr/>
        <a:lstStyle/>
        <a:p>
          <a:r>
            <a:rPr lang="en-IN" dirty="0"/>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dgm:spPr/>
      <dgm:t>
        <a:bodyPr/>
        <a:lstStyle/>
        <a:p>
          <a:r>
            <a:rPr lang="en-IN" dirty="0"/>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a:xfrm>
          <a:off x="2848787" y="2928"/>
          <a:ext cx="1508249" cy="459832"/>
        </a:xfrm>
        <a:prstGeom prst="rect">
          <a:avLst/>
        </a:prstGeom>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a:xfrm>
          <a:off x="2848787" y="577718"/>
          <a:ext cx="1508249" cy="459832"/>
        </a:xfrm>
        <a:prstGeom prst="rect">
          <a:avLst/>
        </a:prstGeom>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a:xfrm>
          <a:off x="2848787" y="1727298"/>
          <a:ext cx="1508249" cy="459832"/>
        </a:xfrm>
        <a:prstGeom prst="rect">
          <a:avLst/>
        </a:prstGeom>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a:xfrm>
          <a:off x="2848787" y="2302088"/>
          <a:ext cx="1508249" cy="459832"/>
        </a:xfrm>
        <a:prstGeom prst="rect">
          <a:avLst/>
        </a:prstGeom>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a:xfrm>
          <a:off x="2848787" y="3451669"/>
          <a:ext cx="1508249" cy="459832"/>
        </a:xfrm>
        <a:prstGeom prst="rect">
          <a:avLst/>
        </a:prstGeom>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a:xfrm>
          <a:off x="2848787" y="4026459"/>
          <a:ext cx="1508249" cy="459832"/>
        </a:xfrm>
        <a:prstGeom prst="rect">
          <a:avLst/>
        </a:prstGeom>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r>
            <a:rPr lang="en-IN" sz="1300" kern="1200" dirty="0">
              <a:solidFill>
                <a:prstClr val="white"/>
              </a:solidFill>
              <a:latin typeface="Calibri" panose="020F0502020204030204"/>
              <a:ea typeface="+mn-ea"/>
              <a:cs typeface="+mn-cs"/>
            </a:rPr>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r>
            <a:rPr lang="en-IN" sz="1300" kern="1200" dirty="0">
              <a:solidFill>
                <a:prstClr val="white"/>
              </a:solidFill>
              <a:latin typeface="Calibri" panose="020F0502020204030204"/>
              <a:ea typeface="+mn-ea"/>
              <a:cs typeface="+mn-cs"/>
            </a:rPr>
            <a:t>Structured</a:t>
          </a:r>
          <a:r>
            <a:rPr lang="en-IN" sz="1300" kern="1200" dirty="0"/>
            <a:t>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custT="1"/>
      <dgm:spPr>
        <a:solidFill>
          <a:srgbClr val="5B9BD5"/>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a:xfrm>
          <a:off x="2848787" y="2928"/>
          <a:ext cx="1508249" cy="459832"/>
        </a:xfrm>
        <a:prstGeom prst="rect">
          <a:avLst/>
        </a:prstGeom>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a:xfrm>
          <a:off x="2848787" y="577718"/>
          <a:ext cx="1508249" cy="459832"/>
        </a:xfrm>
        <a:prstGeom prst="rect">
          <a:avLst/>
        </a:prstGeom>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a:xfrm>
          <a:off x="978430" y="1230381"/>
          <a:ext cx="1610157" cy="490901"/>
        </a:xfrm>
        <a:prstGeom prst="rect">
          <a:avLst/>
        </a:prstGeom>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a:xfrm>
          <a:off x="2848787" y="1727298"/>
          <a:ext cx="1508249" cy="459832"/>
        </a:xfrm>
        <a:prstGeom prst="rect">
          <a:avLst/>
        </a:prstGeom>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a:xfrm>
          <a:off x="2848787" y="2302088"/>
          <a:ext cx="1508249" cy="459832"/>
        </a:xfrm>
        <a:prstGeom prst="rect">
          <a:avLst/>
        </a:prstGeom>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a:xfrm>
          <a:off x="978430" y="3071262"/>
          <a:ext cx="1610157" cy="490901"/>
        </a:xfrm>
        <a:prstGeom prst="rect">
          <a:avLst/>
        </a:prstGeom>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a:xfrm>
          <a:off x="978430" y="3684889"/>
          <a:ext cx="1610157" cy="490901"/>
        </a:xfrm>
        <a:prstGeom prst="rect">
          <a:avLst/>
        </a:prstGeom>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a:xfrm>
          <a:off x="978430" y="4298517"/>
          <a:ext cx="1610157" cy="490901"/>
        </a:xfrm>
        <a:prstGeom prst="rect">
          <a:avLst/>
        </a:prstGeom>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a:xfrm>
          <a:off x="978430" y="4912144"/>
          <a:ext cx="1610157" cy="490901"/>
        </a:xfrm>
        <a:prstGeom prst="rect">
          <a:avLst/>
        </a:prstGeom>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a:xfrm>
          <a:off x="978430" y="5525771"/>
          <a:ext cx="1610157" cy="490901"/>
        </a:xfrm>
        <a:prstGeom prst="rect">
          <a:avLst/>
        </a:prstGeom>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D0D10DF-998A-419B-BF26-EE56C65545A6}" type="doc">
      <dgm:prSet loTypeId="urn:microsoft.com/office/officeart/2008/layout/HorizontalMultiLevelHierarchy" loCatId="hierarchy" qsTypeId="urn:microsoft.com/office/officeart/2005/8/quickstyle/simple1" qsCatId="simple" csTypeId="urn:microsoft.com/office/officeart/2005/8/colors/colorful2" csCatId="colorful" phldr="1"/>
      <dgm:spPr/>
      <dgm:t>
        <a:bodyPr/>
        <a:lstStyle/>
        <a:p>
          <a:endParaRPr lang="en-IN"/>
        </a:p>
      </dgm:t>
    </dgm:pt>
    <dgm:pt modelId="{125A73FE-35C6-4B14-83F9-BA490FF65677}">
      <dgm:prSet/>
      <dgm:spPr/>
      <dgm:t>
        <a:bodyPr/>
        <a:lstStyle/>
        <a:p>
          <a:r>
            <a:rPr lang="en-IN" dirty="0"/>
            <a:t>Spark web UI</a:t>
          </a:r>
        </a:p>
      </dgm:t>
    </dgm:pt>
    <dgm:pt modelId="{3BAF7994-47AA-4E60-A65F-7531F86561CC}" type="parTrans" cxnId="{BE80AC60-B85D-4555-87D1-32B147F06869}">
      <dgm:prSet/>
      <dgm:spPr/>
      <dgm:t>
        <a:bodyPr/>
        <a:lstStyle/>
        <a:p>
          <a:endParaRPr lang="en-IN"/>
        </a:p>
      </dgm:t>
    </dgm:pt>
    <dgm:pt modelId="{47D118C3-17B6-4AAE-9811-27EAAC48F940}" type="sibTrans" cxnId="{BE80AC60-B85D-4555-87D1-32B147F06869}">
      <dgm:prSet/>
      <dgm:spPr/>
      <dgm:t>
        <a:bodyPr/>
        <a:lstStyle/>
        <a:p>
          <a:endParaRPr lang="en-IN"/>
        </a:p>
      </dgm:t>
    </dgm:pt>
    <dgm:pt modelId="{42E325FA-6743-40B1-8E3E-F83A06F9A51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gm:t>
    </dgm:pt>
    <dgm:pt modelId="{3C8D2937-4F58-4665-9873-B13243CA514C}" type="parTrans" cxnId="{99CD8F3D-5466-4BC0-B6E5-58653AFFDE9A}">
      <dgm:prSet/>
      <dgm:spPr/>
      <dgm:t>
        <a:bodyPr/>
        <a:lstStyle/>
        <a:p>
          <a:endParaRPr lang="en-IN"/>
        </a:p>
      </dgm:t>
    </dgm:pt>
    <dgm:pt modelId="{CA4EDE8B-6A99-4568-A7E4-CA6E32219AF1}" type="sibTrans" cxnId="{99CD8F3D-5466-4BC0-B6E5-58653AFFDE9A}">
      <dgm:prSet/>
      <dgm:spPr/>
      <dgm:t>
        <a:bodyPr/>
        <a:lstStyle/>
        <a:p>
          <a:endParaRPr lang="en-IN"/>
        </a:p>
      </dgm:t>
    </dgm:pt>
    <dgm:pt modelId="{D2ABAACE-7D2C-4A18-8C71-4F7422A68C14}">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gm:t>
    </dgm:pt>
    <dgm:pt modelId="{2B8327CB-94AF-4A70-B3DB-A99F79097EA1}" type="parTrans" cxnId="{A443FA24-5D1A-4A20-A62A-9B2F1BE794B8}">
      <dgm:prSet/>
      <dgm:spPr/>
      <dgm:t>
        <a:bodyPr/>
        <a:lstStyle/>
        <a:p>
          <a:endParaRPr lang="en-IN"/>
        </a:p>
      </dgm:t>
    </dgm:pt>
    <dgm:pt modelId="{3B04A586-40EA-4749-9604-00267B6A597D}" type="sibTrans" cxnId="{A443FA24-5D1A-4A20-A62A-9B2F1BE794B8}">
      <dgm:prSet/>
      <dgm:spPr/>
      <dgm:t>
        <a:bodyPr/>
        <a:lstStyle/>
        <a:p>
          <a:endParaRPr lang="en-IN"/>
        </a:p>
      </dgm:t>
    </dgm:pt>
    <dgm:pt modelId="{BA8A8AAC-1C6A-4340-A6A7-A154AD9EC2C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r>
            <a:rPr lang="en-IN" sz="1300" kern="1200" dirty="0">
              <a:solidFill>
                <a:prstClr val="white"/>
              </a:solidFill>
              <a:latin typeface="Calibri" panose="020F0502020204030204"/>
              <a:ea typeface="+mn-ea"/>
              <a:cs typeface="+mn-cs"/>
            </a:rPr>
            <a:t>Tasks</a:t>
          </a:r>
        </a:p>
      </dgm:t>
    </dgm:pt>
    <dgm:pt modelId="{AC9738FC-8022-4D85-A410-A2D4E680C12D}" type="parTrans" cxnId="{6DA5ED0D-C5F1-4851-A661-4C7F49DB3A88}">
      <dgm:prSet/>
      <dgm:spPr/>
      <dgm:t>
        <a:bodyPr/>
        <a:lstStyle/>
        <a:p>
          <a:endParaRPr lang="en-IN"/>
        </a:p>
      </dgm:t>
    </dgm:pt>
    <dgm:pt modelId="{7D1FE16B-686B-4349-886D-2EA554921A20}" type="sibTrans" cxnId="{6DA5ED0D-C5F1-4851-A661-4C7F49DB3A88}">
      <dgm:prSet/>
      <dgm:spPr/>
      <dgm:t>
        <a:bodyPr/>
        <a:lstStyle/>
        <a:p>
          <a:endParaRPr lang="en-IN"/>
        </a:p>
      </dgm:t>
    </dgm:pt>
    <dgm:pt modelId="{3FCAB9CE-BD4D-4EEC-9A35-472BA38B9A71}">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gm:t>
    </dgm:pt>
    <dgm:pt modelId="{82586AF8-AD0A-4FDA-8E4D-FAE6F523E3A1}" type="parTrans" cxnId="{DB167178-172E-4BF4-851C-3CD83913FFF0}">
      <dgm:prSet/>
      <dgm:spPr/>
      <dgm:t>
        <a:bodyPr/>
        <a:lstStyle/>
        <a:p>
          <a:endParaRPr lang="en-IN"/>
        </a:p>
      </dgm:t>
    </dgm:pt>
    <dgm:pt modelId="{E630295C-C97F-4980-B4B3-D6B0CAE03022}" type="sibTrans" cxnId="{DB167178-172E-4BF4-851C-3CD83913FFF0}">
      <dgm:prSet/>
      <dgm:spPr/>
      <dgm:t>
        <a:bodyPr/>
        <a:lstStyle/>
        <a:p>
          <a:endParaRPr lang="en-IN"/>
        </a:p>
      </dgm:t>
    </dgm:pt>
    <dgm:pt modelId="{5A4E2936-A78B-45FC-9AD7-6A829E2CA9BC}">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gm:t>
    </dgm:pt>
    <dgm:pt modelId="{080FAC25-37AB-4B80-9C52-4634E19685BB}" type="parTrans" cxnId="{F79934BD-3AB4-4919-A0EA-99D967375D8D}">
      <dgm:prSet/>
      <dgm:spPr/>
      <dgm:t>
        <a:bodyPr/>
        <a:lstStyle/>
        <a:p>
          <a:endParaRPr lang="en-IN"/>
        </a:p>
      </dgm:t>
    </dgm:pt>
    <dgm:pt modelId="{C195EA6A-69DE-4442-991D-02F17D754432}" type="sibTrans" cxnId="{F79934BD-3AB4-4919-A0EA-99D967375D8D}">
      <dgm:prSet/>
      <dgm:spPr/>
      <dgm:t>
        <a:bodyPr/>
        <a:lstStyle/>
        <a:p>
          <a:endParaRPr lang="en-IN"/>
        </a:p>
      </dgm:t>
    </dgm:pt>
    <dgm:pt modelId="{B47E282C-56A6-4C29-89C1-E2451E9D5380}">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Executors</a:t>
          </a:r>
        </a:p>
      </dgm:t>
    </dgm:pt>
    <dgm:pt modelId="{9B9E6C0B-0A01-4408-8788-C50CD6DC1419}" type="parTrans" cxnId="{3952B324-810C-42E4-8347-5E87A1E28C63}">
      <dgm:prSet/>
      <dgm:spPr/>
      <dgm:t>
        <a:bodyPr/>
        <a:lstStyle/>
        <a:p>
          <a:endParaRPr lang="en-IN"/>
        </a:p>
      </dgm:t>
    </dgm:pt>
    <dgm:pt modelId="{6CA5E365-1685-485B-AFD9-EC53D07F4735}" type="sibTrans" cxnId="{3952B324-810C-42E4-8347-5E87A1E28C63}">
      <dgm:prSet/>
      <dgm:spPr/>
      <dgm:t>
        <a:bodyPr/>
        <a:lstStyle/>
        <a:p>
          <a:endParaRPr lang="en-IN"/>
        </a:p>
      </dgm:t>
    </dgm:pt>
    <dgm:pt modelId="{E8A8814D-EC92-4C78-BC98-972569FE4193}">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SQL</a:t>
          </a:r>
        </a:p>
      </dgm:t>
    </dgm:pt>
    <dgm:pt modelId="{26E840C2-F3FC-4CAF-9574-94754CFF4F33}" type="parTrans" cxnId="{76549EF4-2A46-491B-96FD-2767840BFBEB}">
      <dgm:prSet/>
      <dgm:spPr/>
      <dgm:t>
        <a:bodyPr/>
        <a:lstStyle/>
        <a:p>
          <a:endParaRPr lang="en-IN"/>
        </a:p>
      </dgm:t>
    </dgm:pt>
    <dgm:pt modelId="{3906B213-90A2-42C2-908A-D716F358362E}" type="sibTrans" cxnId="{76549EF4-2A46-491B-96FD-2767840BFBEB}">
      <dgm:prSet/>
      <dgm:spPr/>
      <dgm:t>
        <a:bodyPr/>
        <a:lstStyle/>
        <a:p>
          <a:endParaRPr lang="en-IN"/>
        </a:p>
      </dgm:t>
    </dgm:pt>
    <dgm:pt modelId="{09BB71CB-3395-4CED-9AC4-A1A77651F097}">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r>
            <a:rPr lang="en-IN" sz="1300" kern="1200" dirty="0">
              <a:solidFill>
                <a:prstClr val="white"/>
              </a:solidFill>
              <a:latin typeface="Calibri" panose="020F0502020204030204"/>
              <a:ea typeface="+mn-ea"/>
              <a:cs typeface="+mn-cs"/>
            </a:rPr>
            <a:t>Structured</a:t>
          </a:r>
          <a:r>
            <a:rPr lang="en-IN" sz="1300" kern="1200" dirty="0"/>
            <a:t> Streaming </a:t>
          </a:r>
        </a:p>
      </dgm:t>
    </dgm:pt>
    <dgm:pt modelId="{6F6B8284-E01C-4FBC-95F5-32B24CE2B294}" type="parTrans" cxnId="{61493F2E-4776-42DE-AE95-2CF4504E0F30}">
      <dgm:prSet/>
      <dgm:spPr/>
      <dgm:t>
        <a:bodyPr/>
        <a:lstStyle/>
        <a:p>
          <a:endParaRPr lang="en-IN"/>
        </a:p>
      </dgm:t>
    </dgm:pt>
    <dgm:pt modelId="{A1F42580-47E8-4CFD-BEAD-3009F67DB717}" type="sibTrans" cxnId="{61493F2E-4776-42DE-AE95-2CF4504E0F30}">
      <dgm:prSet/>
      <dgm:spPr/>
      <dgm:t>
        <a:bodyPr/>
        <a:lstStyle/>
        <a:p>
          <a:endParaRPr lang="en-IN"/>
        </a:p>
      </dgm:t>
    </dgm:pt>
    <dgm:pt modelId="{A8B528B3-B15A-4E3B-8469-0FDEE600724A}">
      <dgm:prSet custT="1"/>
      <dgm:spPr>
        <a:solidFill>
          <a:srgbClr val="5B9BD5"/>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Streaming(DStreams)</a:t>
          </a:r>
        </a:p>
      </dgm:t>
    </dgm:pt>
    <dgm:pt modelId="{5D12B0AA-E6E7-49E0-B216-2BB87CD0DCD5}" type="parTrans" cxnId="{C1E8D2B5-6BAE-4F1D-875C-A30A8E5C21A6}">
      <dgm:prSet/>
      <dgm:spPr/>
      <dgm:t>
        <a:bodyPr/>
        <a:lstStyle/>
        <a:p>
          <a:endParaRPr lang="en-IN"/>
        </a:p>
      </dgm:t>
    </dgm:pt>
    <dgm:pt modelId="{57BE83BB-A3F5-44D1-8539-6A13B6A7C3C4}" type="sibTrans" cxnId="{C1E8D2B5-6BAE-4F1D-875C-A30A8E5C21A6}">
      <dgm:prSet/>
      <dgm:spPr/>
      <dgm:t>
        <a:bodyPr/>
        <a:lstStyle/>
        <a:p>
          <a:endParaRPr lang="en-IN"/>
        </a:p>
      </dgm:t>
    </dgm:pt>
    <dgm:pt modelId="{AEC06588-882B-47B0-A37D-75045FB2A723}">
      <dgm:prSe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8255" tIns="8255" rIns="8255" bIns="8255" numCol="1" spcCol="1270" anchor="ctr" anchorCtr="0"/>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JDBC/ODBC </a:t>
          </a:r>
        </a:p>
      </dgm:t>
    </dgm:pt>
    <dgm:pt modelId="{223EB651-CB61-46CD-A0B0-AB9E4DCFE32B}" type="parTrans" cxnId="{CE23C71F-99C4-46D8-8747-CB6FC229E334}">
      <dgm:prSet/>
      <dgm:spPr/>
      <dgm:t>
        <a:bodyPr/>
        <a:lstStyle/>
        <a:p>
          <a:endParaRPr lang="en-IN"/>
        </a:p>
      </dgm:t>
    </dgm:pt>
    <dgm:pt modelId="{6FD43E92-B52A-4F7A-B1C1-6050C213F7E6}" type="sibTrans" cxnId="{CE23C71F-99C4-46D8-8747-CB6FC229E334}">
      <dgm:prSet/>
      <dgm:spPr/>
      <dgm:t>
        <a:bodyPr/>
        <a:lstStyle/>
        <a:p>
          <a:endParaRPr lang="en-IN"/>
        </a:p>
      </dgm:t>
    </dgm:pt>
    <dgm:pt modelId="{19BF11E7-E7E1-4D1B-BE24-F92B50B00023}" type="pres">
      <dgm:prSet presAssocID="{8D0D10DF-998A-419B-BF26-EE56C65545A6}" presName="Name0" presStyleCnt="0">
        <dgm:presLayoutVars>
          <dgm:chPref val="1"/>
          <dgm:dir/>
          <dgm:animOne val="branch"/>
          <dgm:animLvl val="lvl"/>
          <dgm:resizeHandles val="exact"/>
        </dgm:presLayoutVars>
      </dgm:prSet>
      <dgm:spPr/>
    </dgm:pt>
    <dgm:pt modelId="{E0E17A03-A50C-4CBD-BB23-E4D0AB6972FB}" type="pres">
      <dgm:prSet presAssocID="{125A73FE-35C6-4B14-83F9-BA490FF65677}" presName="root1" presStyleCnt="0"/>
      <dgm:spPr/>
    </dgm:pt>
    <dgm:pt modelId="{B6CBBFEA-D232-4007-9BA7-1A7BD6114EB3}" type="pres">
      <dgm:prSet presAssocID="{125A73FE-35C6-4B14-83F9-BA490FF65677}" presName="LevelOneTextNode" presStyleLbl="node0" presStyleIdx="0" presStyleCnt="1">
        <dgm:presLayoutVars>
          <dgm:chPref val="3"/>
        </dgm:presLayoutVars>
      </dgm:prSet>
      <dgm:spPr/>
    </dgm:pt>
    <dgm:pt modelId="{92B796C7-BD0D-4BA5-9BD8-19A8703613FA}" type="pres">
      <dgm:prSet presAssocID="{125A73FE-35C6-4B14-83F9-BA490FF65677}" presName="level2hierChild" presStyleCnt="0"/>
      <dgm:spPr/>
    </dgm:pt>
    <dgm:pt modelId="{069DDB02-1EAB-46C1-8BE9-80D5ACD98784}" type="pres">
      <dgm:prSet presAssocID="{3C8D2937-4F58-4665-9873-B13243CA514C}" presName="conn2-1" presStyleLbl="parChTrans1D2" presStyleIdx="0" presStyleCnt="10"/>
      <dgm:spPr/>
    </dgm:pt>
    <dgm:pt modelId="{0823FFF0-EA78-4E3B-8EAB-540ABC826D56}" type="pres">
      <dgm:prSet presAssocID="{3C8D2937-4F58-4665-9873-B13243CA514C}" presName="connTx" presStyleLbl="parChTrans1D2" presStyleIdx="0" presStyleCnt="10"/>
      <dgm:spPr/>
    </dgm:pt>
    <dgm:pt modelId="{80FCD850-30DA-46A7-ADAD-7717FC79D2D2}" type="pres">
      <dgm:prSet presAssocID="{42E325FA-6743-40B1-8E3E-F83A06F9A51C}" presName="root2" presStyleCnt="0"/>
      <dgm:spPr/>
    </dgm:pt>
    <dgm:pt modelId="{AC1C7581-3F4E-4A65-A5DD-C54E6FE13CD2}" type="pres">
      <dgm:prSet presAssocID="{42E325FA-6743-40B1-8E3E-F83A06F9A51C}" presName="LevelTwoTextNode" presStyleLbl="node2" presStyleIdx="0" presStyleCnt="10">
        <dgm:presLayoutVars>
          <dgm:chPref val="3"/>
        </dgm:presLayoutVars>
      </dgm:prSet>
      <dgm:spPr>
        <a:xfrm>
          <a:off x="2848787" y="2928"/>
          <a:ext cx="1508249" cy="459832"/>
        </a:xfrm>
        <a:prstGeom prst="rect">
          <a:avLst/>
        </a:prstGeom>
      </dgm:spPr>
    </dgm:pt>
    <dgm:pt modelId="{DCE13CD0-CD66-4A76-98D8-C866342E0228}" type="pres">
      <dgm:prSet presAssocID="{42E325FA-6743-40B1-8E3E-F83A06F9A51C}" presName="level3hierChild" presStyleCnt="0"/>
      <dgm:spPr/>
    </dgm:pt>
    <dgm:pt modelId="{E66BEF1D-06E6-4A42-95E0-C2DE6006FE5F}" type="pres">
      <dgm:prSet presAssocID="{2B8327CB-94AF-4A70-B3DB-A99F79097EA1}" presName="conn2-1" presStyleLbl="parChTrans1D2" presStyleIdx="1" presStyleCnt="10"/>
      <dgm:spPr/>
    </dgm:pt>
    <dgm:pt modelId="{5BCF300D-7814-4E16-A146-9A7C3180B114}" type="pres">
      <dgm:prSet presAssocID="{2B8327CB-94AF-4A70-B3DB-A99F79097EA1}" presName="connTx" presStyleLbl="parChTrans1D2" presStyleIdx="1" presStyleCnt="10"/>
      <dgm:spPr/>
    </dgm:pt>
    <dgm:pt modelId="{FE8FF08C-8C24-4A01-B9D3-E800747CB930}" type="pres">
      <dgm:prSet presAssocID="{D2ABAACE-7D2C-4A18-8C71-4F7422A68C14}" presName="root2" presStyleCnt="0"/>
      <dgm:spPr/>
    </dgm:pt>
    <dgm:pt modelId="{B33D87E3-447F-454E-A956-11A0340A391D}" type="pres">
      <dgm:prSet presAssocID="{D2ABAACE-7D2C-4A18-8C71-4F7422A68C14}" presName="LevelTwoTextNode" presStyleLbl="node2" presStyleIdx="1" presStyleCnt="10">
        <dgm:presLayoutVars>
          <dgm:chPref val="3"/>
        </dgm:presLayoutVars>
      </dgm:prSet>
      <dgm:spPr>
        <a:xfrm>
          <a:off x="2848787" y="577718"/>
          <a:ext cx="1508249" cy="459832"/>
        </a:xfrm>
        <a:prstGeom prst="rect">
          <a:avLst/>
        </a:prstGeom>
      </dgm:spPr>
    </dgm:pt>
    <dgm:pt modelId="{C331EC14-27D0-4F44-9F63-5D8AC4D3E3B1}" type="pres">
      <dgm:prSet presAssocID="{D2ABAACE-7D2C-4A18-8C71-4F7422A68C14}" presName="level3hierChild" presStyleCnt="0"/>
      <dgm:spPr/>
    </dgm:pt>
    <dgm:pt modelId="{0BB32214-C08E-43C8-A487-24812DC130E5}" type="pres">
      <dgm:prSet presAssocID="{AC9738FC-8022-4D85-A410-A2D4E680C12D}" presName="conn2-1" presStyleLbl="parChTrans1D2" presStyleIdx="2" presStyleCnt="10"/>
      <dgm:spPr/>
    </dgm:pt>
    <dgm:pt modelId="{557AEB08-F299-43CC-8FA2-BD8BEB2CF6DB}" type="pres">
      <dgm:prSet presAssocID="{AC9738FC-8022-4D85-A410-A2D4E680C12D}" presName="connTx" presStyleLbl="parChTrans1D2" presStyleIdx="2" presStyleCnt="10"/>
      <dgm:spPr/>
    </dgm:pt>
    <dgm:pt modelId="{BBF1B08B-281A-410D-897B-53FFD5D9E362}" type="pres">
      <dgm:prSet presAssocID="{BA8A8AAC-1C6A-4340-A6A7-A154AD9EC2CC}" presName="root2" presStyleCnt="0"/>
      <dgm:spPr/>
    </dgm:pt>
    <dgm:pt modelId="{D716EEBE-2C67-4E70-8012-A132F96B697F}" type="pres">
      <dgm:prSet presAssocID="{BA8A8AAC-1C6A-4340-A6A7-A154AD9EC2CC}" presName="LevelTwoTextNode" presStyleLbl="node2" presStyleIdx="2" presStyleCnt="10">
        <dgm:presLayoutVars>
          <dgm:chPref val="3"/>
        </dgm:presLayoutVars>
      </dgm:prSet>
      <dgm:spPr>
        <a:xfrm>
          <a:off x="978430" y="1230381"/>
          <a:ext cx="1610157" cy="490901"/>
        </a:xfrm>
        <a:prstGeom prst="rect">
          <a:avLst/>
        </a:prstGeom>
      </dgm:spPr>
    </dgm:pt>
    <dgm:pt modelId="{492C5ABD-1BE5-4CDA-AC93-9EDDD5E933AF}" type="pres">
      <dgm:prSet presAssocID="{BA8A8AAC-1C6A-4340-A6A7-A154AD9EC2CC}" presName="level3hierChild" presStyleCnt="0"/>
      <dgm:spPr/>
    </dgm:pt>
    <dgm:pt modelId="{1EC03B40-6935-49B8-808F-BBC3060E39CE}" type="pres">
      <dgm:prSet presAssocID="{82586AF8-AD0A-4FDA-8E4D-FAE6F523E3A1}" presName="conn2-1" presStyleLbl="parChTrans1D2" presStyleIdx="3" presStyleCnt="10"/>
      <dgm:spPr/>
    </dgm:pt>
    <dgm:pt modelId="{B97DBCC7-5BA6-424B-BA83-56F7BA7585D2}" type="pres">
      <dgm:prSet presAssocID="{82586AF8-AD0A-4FDA-8E4D-FAE6F523E3A1}" presName="connTx" presStyleLbl="parChTrans1D2" presStyleIdx="3" presStyleCnt="10"/>
      <dgm:spPr/>
    </dgm:pt>
    <dgm:pt modelId="{17B037A4-E6D7-477E-AAB7-1191035CBACD}" type="pres">
      <dgm:prSet presAssocID="{3FCAB9CE-BD4D-4EEC-9A35-472BA38B9A71}" presName="root2" presStyleCnt="0"/>
      <dgm:spPr/>
    </dgm:pt>
    <dgm:pt modelId="{88FCAC89-89E6-4879-92CC-79FADBB89806}" type="pres">
      <dgm:prSet presAssocID="{3FCAB9CE-BD4D-4EEC-9A35-472BA38B9A71}" presName="LevelTwoTextNode" presStyleLbl="node2" presStyleIdx="3" presStyleCnt="10">
        <dgm:presLayoutVars>
          <dgm:chPref val="3"/>
        </dgm:presLayoutVars>
      </dgm:prSet>
      <dgm:spPr>
        <a:xfrm>
          <a:off x="2848787" y="1727298"/>
          <a:ext cx="1508249" cy="459832"/>
        </a:xfrm>
        <a:prstGeom prst="rect">
          <a:avLst/>
        </a:prstGeom>
      </dgm:spPr>
    </dgm:pt>
    <dgm:pt modelId="{7D765B4D-5F80-4139-AB4E-39254CA5A8F9}" type="pres">
      <dgm:prSet presAssocID="{3FCAB9CE-BD4D-4EEC-9A35-472BA38B9A71}" presName="level3hierChild" presStyleCnt="0"/>
      <dgm:spPr/>
    </dgm:pt>
    <dgm:pt modelId="{96272979-9EFB-44B8-AEDF-B94BBC46D5C8}" type="pres">
      <dgm:prSet presAssocID="{080FAC25-37AB-4B80-9C52-4634E19685BB}" presName="conn2-1" presStyleLbl="parChTrans1D2" presStyleIdx="4" presStyleCnt="10"/>
      <dgm:spPr/>
    </dgm:pt>
    <dgm:pt modelId="{CCE7C0E2-0225-4535-8B7E-DFF6C710D092}" type="pres">
      <dgm:prSet presAssocID="{080FAC25-37AB-4B80-9C52-4634E19685BB}" presName="connTx" presStyleLbl="parChTrans1D2" presStyleIdx="4" presStyleCnt="10"/>
      <dgm:spPr/>
    </dgm:pt>
    <dgm:pt modelId="{7DF6AA75-954F-4669-8ACE-DF7A3D7802D4}" type="pres">
      <dgm:prSet presAssocID="{5A4E2936-A78B-45FC-9AD7-6A829E2CA9BC}" presName="root2" presStyleCnt="0"/>
      <dgm:spPr/>
    </dgm:pt>
    <dgm:pt modelId="{A7FEAC8A-CEDF-475F-AC3E-2BDBF9750B51}" type="pres">
      <dgm:prSet presAssocID="{5A4E2936-A78B-45FC-9AD7-6A829E2CA9BC}" presName="LevelTwoTextNode" presStyleLbl="node2" presStyleIdx="4" presStyleCnt="10">
        <dgm:presLayoutVars>
          <dgm:chPref val="3"/>
        </dgm:presLayoutVars>
      </dgm:prSet>
      <dgm:spPr>
        <a:xfrm>
          <a:off x="2848787" y="2302088"/>
          <a:ext cx="1508249" cy="459832"/>
        </a:xfrm>
        <a:prstGeom prst="rect">
          <a:avLst/>
        </a:prstGeom>
      </dgm:spPr>
    </dgm:pt>
    <dgm:pt modelId="{2E895A97-955A-457E-990E-0B139BC734EB}" type="pres">
      <dgm:prSet presAssocID="{5A4E2936-A78B-45FC-9AD7-6A829E2CA9BC}" presName="level3hierChild" presStyleCnt="0"/>
      <dgm:spPr/>
    </dgm:pt>
    <dgm:pt modelId="{2F4D9186-9038-414F-A490-5F77F3F903EC}" type="pres">
      <dgm:prSet presAssocID="{9B9E6C0B-0A01-4408-8788-C50CD6DC1419}" presName="conn2-1" presStyleLbl="parChTrans1D2" presStyleIdx="5" presStyleCnt="10"/>
      <dgm:spPr/>
    </dgm:pt>
    <dgm:pt modelId="{E68FDC2E-C758-49F7-9459-C5B4D145C49B}" type="pres">
      <dgm:prSet presAssocID="{9B9E6C0B-0A01-4408-8788-C50CD6DC1419}" presName="connTx" presStyleLbl="parChTrans1D2" presStyleIdx="5" presStyleCnt="10"/>
      <dgm:spPr/>
    </dgm:pt>
    <dgm:pt modelId="{13E6C6E1-24F9-4585-9F57-51224CBABB62}" type="pres">
      <dgm:prSet presAssocID="{B47E282C-56A6-4C29-89C1-E2451E9D5380}" presName="root2" presStyleCnt="0"/>
      <dgm:spPr/>
    </dgm:pt>
    <dgm:pt modelId="{D4DED62D-35DE-49A7-979C-21F538A93261}" type="pres">
      <dgm:prSet presAssocID="{B47E282C-56A6-4C29-89C1-E2451E9D5380}" presName="LevelTwoTextNode" presStyleLbl="node2" presStyleIdx="5" presStyleCnt="10">
        <dgm:presLayoutVars>
          <dgm:chPref val="3"/>
        </dgm:presLayoutVars>
      </dgm:prSet>
      <dgm:spPr>
        <a:xfrm>
          <a:off x="978430" y="3071262"/>
          <a:ext cx="1610157" cy="490901"/>
        </a:xfrm>
        <a:prstGeom prst="rect">
          <a:avLst/>
        </a:prstGeom>
      </dgm:spPr>
    </dgm:pt>
    <dgm:pt modelId="{E85ACDDC-1BC5-454D-9FA2-53D071C9C2CE}" type="pres">
      <dgm:prSet presAssocID="{B47E282C-56A6-4C29-89C1-E2451E9D5380}" presName="level3hierChild" presStyleCnt="0"/>
      <dgm:spPr/>
    </dgm:pt>
    <dgm:pt modelId="{D72508E9-C7D9-4E2D-AF4E-7D8A34B8C8A5}" type="pres">
      <dgm:prSet presAssocID="{26E840C2-F3FC-4CAF-9574-94754CFF4F33}" presName="conn2-1" presStyleLbl="parChTrans1D2" presStyleIdx="6" presStyleCnt="10"/>
      <dgm:spPr/>
    </dgm:pt>
    <dgm:pt modelId="{A8E404E2-0DE0-4F0D-AFC2-A6C6E8CD95D1}" type="pres">
      <dgm:prSet presAssocID="{26E840C2-F3FC-4CAF-9574-94754CFF4F33}" presName="connTx" presStyleLbl="parChTrans1D2" presStyleIdx="6" presStyleCnt="10"/>
      <dgm:spPr/>
    </dgm:pt>
    <dgm:pt modelId="{8DD94AC7-3585-4083-8B60-3BD3F253187E}" type="pres">
      <dgm:prSet presAssocID="{E8A8814D-EC92-4C78-BC98-972569FE4193}" presName="root2" presStyleCnt="0"/>
      <dgm:spPr/>
    </dgm:pt>
    <dgm:pt modelId="{9DE740F2-A36D-4532-A765-BBD46594ACFF}" type="pres">
      <dgm:prSet presAssocID="{E8A8814D-EC92-4C78-BC98-972569FE4193}" presName="LevelTwoTextNode" presStyleLbl="node2" presStyleIdx="6" presStyleCnt="10">
        <dgm:presLayoutVars>
          <dgm:chPref val="3"/>
        </dgm:presLayoutVars>
      </dgm:prSet>
      <dgm:spPr>
        <a:xfrm>
          <a:off x="978430" y="3684889"/>
          <a:ext cx="1610157" cy="490901"/>
        </a:xfrm>
        <a:prstGeom prst="rect">
          <a:avLst/>
        </a:prstGeom>
      </dgm:spPr>
    </dgm:pt>
    <dgm:pt modelId="{D32854AE-FE85-4C01-8FBA-3978BFF22242}" type="pres">
      <dgm:prSet presAssocID="{E8A8814D-EC92-4C78-BC98-972569FE4193}" presName="level3hierChild" presStyleCnt="0"/>
      <dgm:spPr/>
    </dgm:pt>
    <dgm:pt modelId="{D6249022-79C7-4716-86D4-8FD8AD1E39D3}" type="pres">
      <dgm:prSet presAssocID="{6F6B8284-E01C-4FBC-95F5-32B24CE2B294}" presName="conn2-1" presStyleLbl="parChTrans1D2" presStyleIdx="7" presStyleCnt="10"/>
      <dgm:spPr/>
    </dgm:pt>
    <dgm:pt modelId="{B78C47E4-74CD-483D-AF23-8C7F8ADE20A1}" type="pres">
      <dgm:prSet presAssocID="{6F6B8284-E01C-4FBC-95F5-32B24CE2B294}" presName="connTx" presStyleLbl="parChTrans1D2" presStyleIdx="7" presStyleCnt="10"/>
      <dgm:spPr/>
    </dgm:pt>
    <dgm:pt modelId="{9D38CA9D-56A8-480F-A239-969B5730E421}" type="pres">
      <dgm:prSet presAssocID="{09BB71CB-3395-4CED-9AC4-A1A77651F097}" presName="root2" presStyleCnt="0"/>
      <dgm:spPr/>
    </dgm:pt>
    <dgm:pt modelId="{3B8A6137-CB9E-455C-B93F-414B24DC8F0C}" type="pres">
      <dgm:prSet presAssocID="{09BB71CB-3395-4CED-9AC4-A1A77651F097}" presName="LevelTwoTextNode" presStyleLbl="node2" presStyleIdx="7" presStyleCnt="10">
        <dgm:presLayoutVars>
          <dgm:chPref val="3"/>
        </dgm:presLayoutVars>
      </dgm:prSet>
      <dgm:spPr>
        <a:xfrm>
          <a:off x="978430" y="4298517"/>
          <a:ext cx="1610157" cy="490901"/>
        </a:xfrm>
        <a:prstGeom prst="rect">
          <a:avLst/>
        </a:prstGeom>
      </dgm:spPr>
    </dgm:pt>
    <dgm:pt modelId="{28556FDA-2C59-44C4-AA26-8841922AC0F7}" type="pres">
      <dgm:prSet presAssocID="{09BB71CB-3395-4CED-9AC4-A1A77651F097}" presName="level3hierChild" presStyleCnt="0"/>
      <dgm:spPr/>
    </dgm:pt>
    <dgm:pt modelId="{F5141B55-FF4C-4229-B3DC-7B835FDA9661}" type="pres">
      <dgm:prSet presAssocID="{5D12B0AA-E6E7-49E0-B216-2BB87CD0DCD5}" presName="conn2-1" presStyleLbl="parChTrans1D2" presStyleIdx="8" presStyleCnt="10"/>
      <dgm:spPr/>
    </dgm:pt>
    <dgm:pt modelId="{9A2DF680-997F-41C4-984C-E6E9C8829883}" type="pres">
      <dgm:prSet presAssocID="{5D12B0AA-E6E7-49E0-B216-2BB87CD0DCD5}" presName="connTx" presStyleLbl="parChTrans1D2" presStyleIdx="8" presStyleCnt="10"/>
      <dgm:spPr/>
    </dgm:pt>
    <dgm:pt modelId="{728CAF88-2A3E-4F21-822F-03F70215A2A0}" type="pres">
      <dgm:prSet presAssocID="{A8B528B3-B15A-4E3B-8469-0FDEE600724A}" presName="root2" presStyleCnt="0"/>
      <dgm:spPr/>
    </dgm:pt>
    <dgm:pt modelId="{D025B6E8-81CF-44B3-8F82-E7267B09744D}" type="pres">
      <dgm:prSet presAssocID="{A8B528B3-B15A-4E3B-8469-0FDEE600724A}" presName="LevelTwoTextNode" presStyleLbl="node2" presStyleIdx="8" presStyleCnt="10">
        <dgm:presLayoutVars>
          <dgm:chPref val="3"/>
        </dgm:presLayoutVars>
      </dgm:prSet>
      <dgm:spPr>
        <a:xfrm>
          <a:off x="978430" y="4912144"/>
          <a:ext cx="1610157" cy="490901"/>
        </a:xfrm>
        <a:prstGeom prst="rect">
          <a:avLst/>
        </a:prstGeom>
      </dgm:spPr>
    </dgm:pt>
    <dgm:pt modelId="{4A8C186B-4D41-4BA1-813A-9853E240338F}" type="pres">
      <dgm:prSet presAssocID="{A8B528B3-B15A-4E3B-8469-0FDEE600724A}" presName="level3hierChild" presStyleCnt="0"/>
      <dgm:spPr/>
    </dgm:pt>
    <dgm:pt modelId="{9FED7D72-A2DC-4D4E-9F8A-E0254BDF28F8}" type="pres">
      <dgm:prSet presAssocID="{223EB651-CB61-46CD-A0B0-AB9E4DCFE32B}" presName="conn2-1" presStyleLbl="parChTrans1D2" presStyleIdx="9" presStyleCnt="10"/>
      <dgm:spPr/>
    </dgm:pt>
    <dgm:pt modelId="{C0D9D3B8-711D-493C-A7A3-282C8290CE69}" type="pres">
      <dgm:prSet presAssocID="{223EB651-CB61-46CD-A0B0-AB9E4DCFE32B}" presName="connTx" presStyleLbl="parChTrans1D2" presStyleIdx="9" presStyleCnt="10"/>
      <dgm:spPr/>
    </dgm:pt>
    <dgm:pt modelId="{0A2A8374-45FF-43B6-8679-642DFE998188}" type="pres">
      <dgm:prSet presAssocID="{AEC06588-882B-47B0-A37D-75045FB2A723}" presName="root2" presStyleCnt="0"/>
      <dgm:spPr/>
    </dgm:pt>
    <dgm:pt modelId="{52F45A94-239A-480E-A249-3F9357C6806F}" type="pres">
      <dgm:prSet presAssocID="{AEC06588-882B-47B0-A37D-75045FB2A723}" presName="LevelTwoTextNode" presStyleLbl="node2" presStyleIdx="9" presStyleCnt="10">
        <dgm:presLayoutVars>
          <dgm:chPref val="3"/>
        </dgm:presLayoutVars>
      </dgm:prSet>
      <dgm:spPr>
        <a:xfrm>
          <a:off x="978430" y="5525771"/>
          <a:ext cx="1610157" cy="490901"/>
        </a:xfrm>
        <a:prstGeom prst="rect">
          <a:avLst/>
        </a:prstGeom>
      </dgm:spPr>
    </dgm:pt>
    <dgm:pt modelId="{E7D26C7E-2FD5-48D9-9FDB-738B4EA5D12E}" type="pres">
      <dgm:prSet presAssocID="{AEC06588-882B-47B0-A37D-75045FB2A723}" presName="level3hierChild" presStyleCnt="0"/>
      <dgm:spPr/>
    </dgm:pt>
  </dgm:ptLst>
  <dgm:cxnLst>
    <dgm:cxn modelId="{C4CE8700-449C-45D3-9C77-BAC669EDC522}" type="presOf" srcId="{5D12B0AA-E6E7-49E0-B216-2BB87CD0DCD5}" destId="{F5141B55-FF4C-4229-B3DC-7B835FDA9661}" srcOrd="0" destOrd="0" presId="urn:microsoft.com/office/officeart/2008/layout/HorizontalMultiLevelHierarchy"/>
    <dgm:cxn modelId="{6DA5ED0D-C5F1-4851-A661-4C7F49DB3A88}" srcId="{125A73FE-35C6-4B14-83F9-BA490FF65677}" destId="{BA8A8AAC-1C6A-4340-A6A7-A154AD9EC2CC}" srcOrd="2" destOrd="0" parTransId="{AC9738FC-8022-4D85-A410-A2D4E680C12D}" sibTransId="{7D1FE16B-686B-4349-886D-2EA554921A20}"/>
    <dgm:cxn modelId="{BAFF8F18-23D1-4ADF-B2B4-3322819E17B6}" type="presOf" srcId="{5A4E2936-A78B-45FC-9AD7-6A829E2CA9BC}" destId="{A7FEAC8A-CEDF-475F-AC3E-2BDBF9750B51}" srcOrd="0" destOrd="0" presId="urn:microsoft.com/office/officeart/2008/layout/HorizontalMultiLevelHierarchy"/>
    <dgm:cxn modelId="{A71DD51A-9005-4D3B-9567-39477848A888}" type="presOf" srcId="{82586AF8-AD0A-4FDA-8E4D-FAE6F523E3A1}" destId="{1EC03B40-6935-49B8-808F-BBC3060E39CE}" srcOrd="0" destOrd="0" presId="urn:microsoft.com/office/officeart/2008/layout/HorizontalMultiLevelHierarchy"/>
    <dgm:cxn modelId="{4A4C0D1B-4C1B-4908-950E-52911655B8B1}" type="presOf" srcId="{080FAC25-37AB-4B80-9C52-4634E19685BB}" destId="{96272979-9EFB-44B8-AEDF-B94BBC46D5C8}" srcOrd="0" destOrd="0" presId="urn:microsoft.com/office/officeart/2008/layout/HorizontalMultiLevelHierarchy"/>
    <dgm:cxn modelId="{CE23C71F-99C4-46D8-8747-CB6FC229E334}" srcId="{125A73FE-35C6-4B14-83F9-BA490FF65677}" destId="{AEC06588-882B-47B0-A37D-75045FB2A723}" srcOrd="9" destOrd="0" parTransId="{223EB651-CB61-46CD-A0B0-AB9E4DCFE32B}" sibTransId="{6FD43E92-B52A-4F7A-B1C1-6050C213F7E6}"/>
    <dgm:cxn modelId="{3952B324-810C-42E4-8347-5E87A1E28C63}" srcId="{125A73FE-35C6-4B14-83F9-BA490FF65677}" destId="{B47E282C-56A6-4C29-89C1-E2451E9D5380}" srcOrd="5" destOrd="0" parTransId="{9B9E6C0B-0A01-4408-8788-C50CD6DC1419}" sibTransId="{6CA5E365-1685-485B-AFD9-EC53D07F4735}"/>
    <dgm:cxn modelId="{A443FA24-5D1A-4A20-A62A-9B2F1BE794B8}" srcId="{125A73FE-35C6-4B14-83F9-BA490FF65677}" destId="{D2ABAACE-7D2C-4A18-8C71-4F7422A68C14}" srcOrd="1" destOrd="0" parTransId="{2B8327CB-94AF-4A70-B3DB-A99F79097EA1}" sibTransId="{3B04A586-40EA-4749-9604-00267B6A597D}"/>
    <dgm:cxn modelId="{61493F2E-4776-42DE-AE95-2CF4504E0F30}" srcId="{125A73FE-35C6-4B14-83F9-BA490FF65677}" destId="{09BB71CB-3395-4CED-9AC4-A1A77651F097}" srcOrd="7" destOrd="0" parTransId="{6F6B8284-E01C-4FBC-95F5-32B24CE2B294}" sibTransId="{A1F42580-47E8-4CFD-BEAD-3009F67DB717}"/>
    <dgm:cxn modelId="{522A0038-06AB-4CA2-8AA6-C80D5E96270D}" type="presOf" srcId="{223EB651-CB61-46CD-A0B0-AB9E4DCFE32B}" destId="{C0D9D3B8-711D-493C-A7A3-282C8290CE69}" srcOrd="1" destOrd="0" presId="urn:microsoft.com/office/officeart/2008/layout/HorizontalMultiLevelHierarchy"/>
    <dgm:cxn modelId="{84ED723C-94A5-441C-9576-D96B8EEDB069}" type="presOf" srcId="{42E325FA-6743-40B1-8E3E-F83A06F9A51C}" destId="{AC1C7581-3F4E-4A65-A5DD-C54E6FE13CD2}" srcOrd="0" destOrd="0" presId="urn:microsoft.com/office/officeart/2008/layout/HorizontalMultiLevelHierarchy"/>
    <dgm:cxn modelId="{99CD8F3D-5466-4BC0-B6E5-58653AFFDE9A}" srcId="{125A73FE-35C6-4B14-83F9-BA490FF65677}" destId="{42E325FA-6743-40B1-8E3E-F83A06F9A51C}" srcOrd="0" destOrd="0" parTransId="{3C8D2937-4F58-4665-9873-B13243CA514C}" sibTransId="{CA4EDE8B-6A99-4568-A7E4-CA6E32219AF1}"/>
    <dgm:cxn modelId="{137E173E-5562-4820-8250-D798489D61C6}" type="presOf" srcId="{8D0D10DF-998A-419B-BF26-EE56C65545A6}" destId="{19BF11E7-E7E1-4D1B-BE24-F92B50B00023}" srcOrd="0" destOrd="0" presId="urn:microsoft.com/office/officeart/2008/layout/HorizontalMultiLevelHierarchy"/>
    <dgm:cxn modelId="{BE80AC60-B85D-4555-87D1-32B147F06869}" srcId="{8D0D10DF-998A-419B-BF26-EE56C65545A6}" destId="{125A73FE-35C6-4B14-83F9-BA490FF65677}" srcOrd="0" destOrd="0" parTransId="{3BAF7994-47AA-4E60-A65F-7531F86561CC}" sibTransId="{47D118C3-17B6-4AAE-9811-27EAAC48F940}"/>
    <dgm:cxn modelId="{F0D7766C-7D34-418A-A789-AD4FC04F8949}" type="presOf" srcId="{2B8327CB-94AF-4A70-B3DB-A99F79097EA1}" destId="{E66BEF1D-06E6-4A42-95E0-C2DE6006FE5F}" srcOrd="0" destOrd="0" presId="urn:microsoft.com/office/officeart/2008/layout/HorizontalMultiLevelHierarchy"/>
    <dgm:cxn modelId="{E8C1774C-3970-41AA-9DA0-CAA0E5BAD079}" type="presOf" srcId="{6F6B8284-E01C-4FBC-95F5-32B24CE2B294}" destId="{B78C47E4-74CD-483D-AF23-8C7F8ADE20A1}" srcOrd="1" destOrd="0" presId="urn:microsoft.com/office/officeart/2008/layout/HorizontalMultiLevelHierarchy"/>
    <dgm:cxn modelId="{8072266D-A1E7-4310-8F4B-E59E2306E76D}" type="presOf" srcId="{3FCAB9CE-BD4D-4EEC-9A35-472BA38B9A71}" destId="{88FCAC89-89E6-4879-92CC-79FADBB89806}" srcOrd="0" destOrd="0" presId="urn:microsoft.com/office/officeart/2008/layout/HorizontalMultiLevelHierarchy"/>
    <dgm:cxn modelId="{83FC9F71-68F1-4B18-ACEB-7669428FCFB9}" type="presOf" srcId="{BA8A8AAC-1C6A-4340-A6A7-A154AD9EC2CC}" destId="{D716EEBE-2C67-4E70-8012-A132F96B697F}" srcOrd="0" destOrd="0" presId="urn:microsoft.com/office/officeart/2008/layout/HorizontalMultiLevelHierarchy"/>
    <dgm:cxn modelId="{6205F775-6384-47E7-A18D-E120911D1609}" type="presOf" srcId="{9B9E6C0B-0A01-4408-8788-C50CD6DC1419}" destId="{E68FDC2E-C758-49F7-9459-C5B4D145C49B}" srcOrd="1" destOrd="0" presId="urn:microsoft.com/office/officeart/2008/layout/HorizontalMultiLevelHierarchy"/>
    <dgm:cxn modelId="{57F30B58-C9A6-405B-A5AC-0B25FE3213A5}" type="presOf" srcId="{26E840C2-F3FC-4CAF-9574-94754CFF4F33}" destId="{D72508E9-C7D9-4E2D-AF4E-7D8A34B8C8A5}" srcOrd="0" destOrd="0" presId="urn:microsoft.com/office/officeart/2008/layout/HorizontalMultiLevelHierarchy"/>
    <dgm:cxn modelId="{DB167178-172E-4BF4-851C-3CD83913FFF0}" srcId="{125A73FE-35C6-4B14-83F9-BA490FF65677}" destId="{3FCAB9CE-BD4D-4EEC-9A35-472BA38B9A71}" srcOrd="3" destOrd="0" parTransId="{82586AF8-AD0A-4FDA-8E4D-FAE6F523E3A1}" sibTransId="{E630295C-C97F-4980-B4B3-D6B0CAE03022}"/>
    <dgm:cxn modelId="{8C42E38C-10CD-4E14-9169-C943BD559EBD}" type="presOf" srcId="{125A73FE-35C6-4B14-83F9-BA490FF65677}" destId="{B6CBBFEA-D232-4007-9BA7-1A7BD6114EB3}" srcOrd="0" destOrd="0" presId="urn:microsoft.com/office/officeart/2008/layout/HorizontalMultiLevelHierarchy"/>
    <dgm:cxn modelId="{AC8E698F-8976-46FC-83DA-D5BA93E3CA1E}" type="presOf" srcId="{3C8D2937-4F58-4665-9873-B13243CA514C}" destId="{069DDB02-1EAB-46C1-8BE9-80D5ACD98784}" srcOrd="0" destOrd="0" presId="urn:microsoft.com/office/officeart/2008/layout/HorizontalMultiLevelHierarchy"/>
    <dgm:cxn modelId="{FC96D2A8-A796-4331-90E6-EB6198F2C0ED}" type="presOf" srcId="{AC9738FC-8022-4D85-A410-A2D4E680C12D}" destId="{0BB32214-C08E-43C8-A487-24812DC130E5}" srcOrd="0" destOrd="0" presId="urn:microsoft.com/office/officeart/2008/layout/HorizontalMultiLevelHierarchy"/>
    <dgm:cxn modelId="{7C10DCAD-A430-4F13-9198-17DB52570439}" type="presOf" srcId="{6F6B8284-E01C-4FBC-95F5-32B24CE2B294}" destId="{D6249022-79C7-4716-86D4-8FD8AD1E39D3}" srcOrd="0" destOrd="0" presId="urn:microsoft.com/office/officeart/2008/layout/HorizontalMultiLevelHierarchy"/>
    <dgm:cxn modelId="{F8DCAAAE-800F-42D8-8111-9054EE38DB87}" type="presOf" srcId="{09BB71CB-3395-4CED-9AC4-A1A77651F097}" destId="{3B8A6137-CB9E-455C-B93F-414B24DC8F0C}" srcOrd="0" destOrd="0" presId="urn:microsoft.com/office/officeart/2008/layout/HorizontalMultiLevelHierarchy"/>
    <dgm:cxn modelId="{81BC02AF-B090-46D8-8F00-4C0FA55A0E63}" type="presOf" srcId="{26E840C2-F3FC-4CAF-9574-94754CFF4F33}" destId="{A8E404E2-0DE0-4F0D-AFC2-A6C6E8CD95D1}" srcOrd="1" destOrd="0" presId="urn:microsoft.com/office/officeart/2008/layout/HorizontalMultiLevelHierarchy"/>
    <dgm:cxn modelId="{C1E8D2B5-6BAE-4F1D-875C-A30A8E5C21A6}" srcId="{125A73FE-35C6-4B14-83F9-BA490FF65677}" destId="{A8B528B3-B15A-4E3B-8469-0FDEE600724A}" srcOrd="8" destOrd="0" parTransId="{5D12B0AA-E6E7-49E0-B216-2BB87CD0DCD5}" sibTransId="{57BE83BB-A3F5-44D1-8539-6A13B6A7C3C4}"/>
    <dgm:cxn modelId="{43C5FBB7-73BA-4B50-96E6-E0438C006835}" type="presOf" srcId="{5D12B0AA-E6E7-49E0-B216-2BB87CD0DCD5}" destId="{9A2DF680-997F-41C4-984C-E6E9C8829883}" srcOrd="1" destOrd="0" presId="urn:microsoft.com/office/officeart/2008/layout/HorizontalMultiLevelHierarchy"/>
    <dgm:cxn modelId="{98B568BB-8F7C-4CB3-9FAE-F2384BA043A0}" type="presOf" srcId="{AC9738FC-8022-4D85-A410-A2D4E680C12D}" destId="{557AEB08-F299-43CC-8FA2-BD8BEB2CF6DB}" srcOrd="1" destOrd="0" presId="urn:microsoft.com/office/officeart/2008/layout/HorizontalMultiLevelHierarchy"/>
    <dgm:cxn modelId="{F79934BD-3AB4-4919-A0EA-99D967375D8D}" srcId="{125A73FE-35C6-4B14-83F9-BA490FF65677}" destId="{5A4E2936-A78B-45FC-9AD7-6A829E2CA9BC}" srcOrd="4" destOrd="0" parTransId="{080FAC25-37AB-4B80-9C52-4634E19685BB}" sibTransId="{C195EA6A-69DE-4442-991D-02F17D754432}"/>
    <dgm:cxn modelId="{1CA03BBD-B7EA-412F-949C-916C8397DCEA}" type="presOf" srcId="{D2ABAACE-7D2C-4A18-8C71-4F7422A68C14}" destId="{B33D87E3-447F-454E-A956-11A0340A391D}" srcOrd="0" destOrd="0" presId="urn:microsoft.com/office/officeart/2008/layout/HorizontalMultiLevelHierarchy"/>
    <dgm:cxn modelId="{FCFD98C0-CA55-4CB7-A0E9-D0475436F70E}" type="presOf" srcId="{080FAC25-37AB-4B80-9C52-4634E19685BB}" destId="{CCE7C0E2-0225-4535-8B7E-DFF6C710D092}" srcOrd="1" destOrd="0" presId="urn:microsoft.com/office/officeart/2008/layout/HorizontalMultiLevelHierarchy"/>
    <dgm:cxn modelId="{200257C2-67AC-46C8-A893-4AD8F25B3830}" type="presOf" srcId="{2B8327CB-94AF-4A70-B3DB-A99F79097EA1}" destId="{5BCF300D-7814-4E16-A146-9A7C3180B114}" srcOrd="1" destOrd="0" presId="urn:microsoft.com/office/officeart/2008/layout/HorizontalMultiLevelHierarchy"/>
    <dgm:cxn modelId="{D38701C4-0146-41CD-8CD2-598A2EB5A170}" type="presOf" srcId="{AEC06588-882B-47B0-A37D-75045FB2A723}" destId="{52F45A94-239A-480E-A249-3F9357C6806F}" srcOrd="0" destOrd="0" presId="urn:microsoft.com/office/officeart/2008/layout/HorizontalMultiLevelHierarchy"/>
    <dgm:cxn modelId="{1CDFF5C8-83CE-4CEE-AB35-1A2231457A49}" type="presOf" srcId="{3C8D2937-4F58-4665-9873-B13243CA514C}" destId="{0823FFF0-EA78-4E3B-8EAB-540ABC826D56}" srcOrd="1" destOrd="0" presId="urn:microsoft.com/office/officeart/2008/layout/HorizontalMultiLevelHierarchy"/>
    <dgm:cxn modelId="{87AD6ACE-1F12-4691-AB2B-EBFC087F1538}" type="presOf" srcId="{A8B528B3-B15A-4E3B-8469-0FDEE600724A}" destId="{D025B6E8-81CF-44B3-8F82-E7267B09744D}" srcOrd="0" destOrd="0" presId="urn:microsoft.com/office/officeart/2008/layout/HorizontalMultiLevelHierarchy"/>
    <dgm:cxn modelId="{E0E993D8-7298-4D95-8EDE-46F8C9169269}" type="presOf" srcId="{B47E282C-56A6-4C29-89C1-E2451E9D5380}" destId="{D4DED62D-35DE-49A7-979C-21F538A93261}" srcOrd="0" destOrd="0" presId="urn:microsoft.com/office/officeart/2008/layout/HorizontalMultiLevelHierarchy"/>
    <dgm:cxn modelId="{DE8AE0E3-01BD-4B75-BC94-98829D504542}" type="presOf" srcId="{E8A8814D-EC92-4C78-BC98-972569FE4193}" destId="{9DE740F2-A36D-4532-A765-BBD46594ACFF}" srcOrd="0" destOrd="0" presId="urn:microsoft.com/office/officeart/2008/layout/HorizontalMultiLevelHierarchy"/>
    <dgm:cxn modelId="{929492E5-E8E6-4AC4-8ABF-984B55784CBC}" type="presOf" srcId="{223EB651-CB61-46CD-A0B0-AB9E4DCFE32B}" destId="{9FED7D72-A2DC-4D4E-9F8A-E0254BDF28F8}" srcOrd="0" destOrd="0" presId="urn:microsoft.com/office/officeart/2008/layout/HorizontalMultiLevelHierarchy"/>
    <dgm:cxn modelId="{65BD58E7-A9A1-4FB4-9F4B-C783D2E5F144}" type="presOf" srcId="{82586AF8-AD0A-4FDA-8E4D-FAE6F523E3A1}" destId="{B97DBCC7-5BA6-424B-BA83-56F7BA7585D2}" srcOrd="1" destOrd="0" presId="urn:microsoft.com/office/officeart/2008/layout/HorizontalMultiLevelHierarchy"/>
    <dgm:cxn modelId="{BE383FF0-7A19-475D-900E-A6F43ACC4A04}" type="presOf" srcId="{9B9E6C0B-0A01-4408-8788-C50CD6DC1419}" destId="{2F4D9186-9038-414F-A490-5F77F3F903EC}" srcOrd="0" destOrd="0" presId="urn:microsoft.com/office/officeart/2008/layout/HorizontalMultiLevelHierarchy"/>
    <dgm:cxn modelId="{76549EF4-2A46-491B-96FD-2767840BFBEB}" srcId="{125A73FE-35C6-4B14-83F9-BA490FF65677}" destId="{E8A8814D-EC92-4C78-BC98-972569FE4193}" srcOrd="6" destOrd="0" parTransId="{26E840C2-F3FC-4CAF-9574-94754CFF4F33}" sibTransId="{3906B213-90A2-42C2-908A-D716F358362E}"/>
    <dgm:cxn modelId="{B5C0CDEE-1D8B-4FE3-9CCD-B3A71F3603AA}" type="presParOf" srcId="{19BF11E7-E7E1-4D1B-BE24-F92B50B00023}" destId="{E0E17A03-A50C-4CBD-BB23-E4D0AB6972FB}" srcOrd="0" destOrd="0" presId="urn:microsoft.com/office/officeart/2008/layout/HorizontalMultiLevelHierarchy"/>
    <dgm:cxn modelId="{9629E2A4-3B31-473F-984C-DC9E75C383FE}" type="presParOf" srcId="{E0E17A03-A50C-4CBD-BB23-E4D0AB6972FB}" destId="{B6CBBFEA-D232-4007-9BA7-1A7BD6114EB3}" srcOrd="0" destOrd="0" presId="urn:microsoft.com/office/officeart/2008/layout/HorizontalMultiLevelHierarchy"/>
    <dgm:cxn modelId="{1D4303C7-DF4F-4BBF-B0F1-6FD64E6A6381}" type="presParOf" srcId="{E0E17A03-A50C-4CBD-BB23-E4D0AB6972FB}" destId="{92B796C7-BD0D-4BA5-9BD8-19A8703613FA}" srcOrd="1" destOrd="0" presId="urn:microsoft.com/office/officeart/2008/layout/HorizontalMultiLevelHierarchy"/>
    <dgm:cxn modelId="{86D25F6A-5D96-4F21-8F04-8EC5FB6AFFF8}" type="presParOf" srcId="{92B796C7-BD0D-4BA5-9BD8-19A8703613FA}" destId="{069DDB02-1EAB-46C1-8BE9-80D5ACD98784}" srcOrd="0" destOrd="0" presId="urn:microsoft.com/office/officeart/2008/layout/HorizontalMultiLevelHierarchy"/>
    <dgm:cxn modelId="{8A6B05C2-7C8D-4FEF-902D-5C538836F501}" type="presParOf" srcId="{069DDB02-1EAB-46C1-8BE9-80D5ACD98784}" destId="{0823FFF0-EA78-4E3B-8EAB-540ABC826D56}" srcOrd="0" destOrd="0" presId="urn:microsoft.com/office/officeart/2008/layout/HorizontalMultiLevelHierarchy"/>
    <dgm:cxn modelId="{D9014C2D-6BD8-4D00-B052-608AC25287AD}" type="presParOf" srcId="{92B796C7-BD0D-4BA5-9BD8-19A8703613FA}" destId="{80FCD850-30DA-46A7-ADAD-7717FC79D2D2}" srcOrd="1" destOrd="0" presId="urn:microsoft.com/office/officeart/2008/layout/HorizontalMultiLevelHierarchy"/>
    <dgm:cxn modelId="{E8D96A40-D0D0-4201-A5EE-A1A9F30E5237}" type="presParOf" srcId="{80FCD850-30DA-46A7-ADAD-7717FC79D2D2}" destId="{AC1C7581-3F4E-4A65-A5DD-C54E6FE13CD2}" srcOrd="0" destOrd="0" presId="urn:microsoft.com/office/officeart/2008/layout/HorizontalMultiLevelHierarchy"/>
    <dgm:cxn modelId="{D084A6C7-4341-4594-BE9D-E0628AFC4B1F}" type="presParOf" srcId="{80FCD850-30DA-46A7-ADAD-7717FC79D2D2}" destId="{DCE13CD0-CD66-4A76-98D8-C866342E0228}" srcOrd="1" destOrd="0" presId="urn:microsoft.com/office/officeart/2008/layout/HorizontalMultiLevelHierarchy"/>
    <dgm:cxn modelId="{E6608B0C-54BD-4BCE-A365-6D38609F696B}" type="presParOf" srcId="{92B796C7-BD0D-4BA5-9BD8-19A8703613FA}" destId="{E66BEF1D-06E6-4A42-95E0-C2DE6006FE5F}" srcOrd="2" destOrd="0" presId="urn:microsoft.com/office/officeart/2008/layout/HorizontalMultiLevelHierarchy"/>
    <dgm:cxn modelId="{E5AE677B-FCE0-4A12-9EC5-CE5DEE758BDC}" type="presParOf" srcId="{E66BEF1D-06E6-4A42-95E0-C2DE6006FE5F}" destId="{5BCF300D-7814-4E16-A146-9A7C3180B114}" srcOrd="0" destOrd="0" presId="urn:microsoft.com/office/officeart/2008/layout/HorizontalMultiLevelHierarchy"/>
    <dgm:cxn modelId="{687E7222-A353-4264-A2B5-27F3B4BA0D5A}" type="presParOf" srcId="{92B796C7-BD0D-4BA5-9BD8-19A8703613FA}" destId="{FE8FF08C-8C24-4A01-B9D3-E800747CB930}" srcOrd="3" destOrd="0" presId="urn:microsoft.com/office/officeart/2008/layout/HorizontalMultiLevelHierarchy"/>
    <dgm:cxn modelId="{B283700B-B618-463E-833E-DED00412E58B}" type="presParOf" srcId="{FE8FF08C-8C24-4A01-B9D3-E800747CB930}" destId="{B33D87E3-447F-454E-A956-11A0340A391D}" srcOrd="0" destOrd="0" presId="urn:microsoft.com/office/officeart/2008/layout/HorizontalMultiLevelHierarchy"/>
    <dgm:cxn modelId="{8272994B-6045-4E89-BA09-B55D4F11151B}" type="presParOf" srcId="{FE8FF08C-8C24-4A01-B9D3-E800747CB930}" destId="{C331EC14-27D0-4F44-9F63-5D8AC4D3E3B1}" srcOrd="1" destOrd="0" presId="urn:microsoft.com/office/officeart/2008/layout/HorizontalMultiLevelHierarchy"/>
    <dgm:cxn modelId="{9D8CB101-A596-45E5-805D-507E9E738DD5}" type="presParOf" srcId="{92B796C7-BD0D-4BA5-9BD8-19A8703613FA}" destId="{0BB32214-C08E-43C8-A487-24812DC130E5}" srcOrd="4" destOrd="0" presId="urn:microsoft.com/office/officeart/2008/layout/HorizontalMultiLevelHierarchy"/>
    <dgm:cxn modelId="{5B21FA8B-6DA1-41A7-9DBF-B5CB2134E4CD}" type="presParOf" srcId="{0BB32214-C08E-43C8-A487-24812DC130E5}" destId="{557AEB08-F299-43CC-8FA2-BD8BEB2CF6DB}" srcOrd="0" destOrd="0" presId="urn:microsoft.com/office/officeart/2008/layout/HorizontalMultiLevelHierarchy"/>
    <dgm:cxn modelId="{BBED023C-A8FE-499E-84FA-2D879961E6A4}" type="presParOf" srcId="{92B796C7-BD0D-4BA5-9BD8-19A8703613FA}" destId="{BBF1B08B-281A-410D-897B-53FFD5D9E362}" srcOrd="5" destOrd="0" presId="urn:microsoft.com/office/officeart/2008/layout/HorizontalMultiLevelHierarchy"/>
    <dgm:cxn modelId="{075BF506-09EA-4CE2-912B-07F0E9E10300}" type="presParOf" srcId="{BBF1B08B-281A-410D-897B-53FFD5D9E362}" destId="{D716EEBE-2C67-4E70-8012-A132F96B697F}" srcOrd="0" destOrd="0" presId="urn:microsoft.com/office/officeart/2008/layout/HorizontalMultiLevelHierarchy"/>
    <dgm:cxn modelId="{0AE552C6-9597-49F2-92B0-A708F9775881}" type="presParOf" srcId="{BBF1B08B-281A-410D-897B-53FFD5D9E362}" destId="{492C5ABD-1BE5-4CDA-AC93-9EDDD5E933AF}" srcOrd="1" destOrd="0" presId="urn:microsoft.com/office/officeart/2008/layout/HorizontalMultiLevelHierarchy"/>
    <dgm:cxn modelId="{D08D9AC5-5D34-43BD-B26A-1A289E004F1B}" type="presParOf" srcId="{92B796C7-BD0D-4BA5-9BD8-19A8703613FA}" destId="{1EC03B40-6935-49B8-808F-BBC3060E39CE}" srcOrd="6" destOrd="0" presId="urn:microsoft.com/office/officeart/2008/layout/HorizontalMultiLevelHierarchy"/>
    <dgm:cxn modelId="{5D64F6C6-F896-49E2-86CF-FBDD626AF73C}" type="presParOf" srcId="{1EC03B40-6935-49B8-808F-BBC3060E39CE}" destId="{B97DBCC7-5BA6-424B-BA83-56F7BA7585D2}" srcOrd="0" destOrd="0" presId="urn:microsoft.com/office/officeart/2008/layout/HorizontalMultiLevelHierarchy"/>
    <dgm:cxn modelId="{9E1652AF-DF46-4BAB-A199-CABFA4601E9D}" type="presParOf" srcId="{92B796C7-BD0D-4BA5-9BD8-19A8703613FA}" destId="{17B037A4-E6D7-477E-AAB7-1191035CBACD}" srcOrd="7" destOrd="0" presId="urn:microsoft.com/office/officeart/2008/layout/HorizontalMultiLevelHierarchy"/>
    <dgm:cxn modelId="{C6CC2B0C-7D4B-404F-92C9-390F345393F9}" type="presParOf" srcId="{17B037A4-E6D7-477E-AAB7-1191035CBACD}" destId="{88FCAC89-89E6-4879-92CC-79FADBB89806}" srcOrd="0" destOrd="0" presId="urn:microsoft.com/office/officeart/2008/layout/HorizontalMultiLevelHierarchy"/>
    <dgm:cxn modelId="{6410FFAC-E34C-4EEA-BFD4-5468D926881D}" type="presParOf" srcId="{17B037A4-E6D7-477E-AAB7-1191035CBACD}" destId="{7D765B4D-5F80-4139-AB4E-39254CA5A8F9}" srcOrd="1" destOrd="0" presId="urn:microsoft.com/office/officeart/2008/layout/HorizontalMultiLevelHierarchy"/>
    <dgm:cxn modelId="{577B5865-0997-46D6-A331-B7D344E6282F}" type="presParOf" srcId="{92B796C7-BD0D-4BA5-9BD8-19A8703613FA}" destId="{96272979-9EFB-44B8-AEDF-B94BBC46D5C8}" srcOrd="8" destOrd="0" presId="urn:microsoft.com/office/officeart/2008/layout/HorizontalMultiLevelHierarchy"/>
    <dgm:cxn modelId="{52057C25-1967-4978-BD73-942D86AE22DA}" type="presParOf" srcId="{96272979-9EFB-44B8-AEDF-B94BBC46D5C8}" destId="{CCE7C0E2-0225-4535-8B7E-DFF6C710D092}" srcOrd="0" destOrd="0" presId="urn:microsoft.com/office/officeart/2008/layout/HorizontalMultiLevelHierarchy"/>
    <dgm:cxn modelId="{7774E51F-B401-48F5-BBAF-EEF0C5292D72}" type="presParOf" srcId="{92B796C7-BD0D-4BA5-9BD8-19A8703613FA}" destId="{7DF6AA75-954F-4669-8ACE-DF7A3D7802D4}" srcOrd="9" destOrd="0" presId="urn:microsoft.com/office/officeart/2008/layout/HorizontalMultiLevelHierarchy"/>
    <dgm:cxn modelId="{405EC41C-7BE9-4518-AE5E-D722C5A6B4FC}" type="presParOf" srcId="{7DF6AA75-954F-4669-8ACE-DF7A3D7802D4}" destId="{A7FEAC8A-CEDF-475F-AC3E-2BDBF9750B51}" srcOrd="0" destOrd="0" presId="urn:microsoft.com/office/officeart/2008/layout/HorizontalMultiLevelHierarchy"/>
    <dgm:cxn modelId="{C5049165-3C40-4252-BC3B-3D0F7125AF7A}" type="presParOf" srcId="{7DF6AA75-954F-4669-8ACE-DF7A3D7802D4}" destId="{2E895A97-955A-457E-990E-0B139BC734EB}" srcOrd="1" destOrd="0" presId="urn:microsoft.com/office/officeart/2008/layout/HorizontalMultiLevelHierarchy"/>
    <dgm:cxn modelId="{21D3C2C6-2600-4B75-9B38-037AFA065128}" type="presParOf" srcId="{92B796C7-BD0D-4BA5-9BD8-19A8703613FA}" destId="{2F4D9186-9038-414F-A490-5F77F3F903EC}" srcOrd="10" destOrd="0" presId="urn:microsoft.com/office/officeart/2008/layout/HorizontalMultiLevelHierarchy"/>
    <dgm:cxn modelId="{5D729AC1-F3F6-4E8D-8F61-8C07B64A8E90}" type="presParOf" srcId="{2F4D9186-9038-414F-A490-5F77F3F903EC}" destId="{E68FDC2E-C758-49F7-9459-C5B4D145C49B}" srcOrd="0" destOrd="0" presId="urn:microsoft.com/office/officeart/2008/layout/HorizontalMultiLevelHierarchy"/>
    <dgm:cxn modelId="{0B77BCA9-23FA-48E2-BAF4-8B2F119FA373}" type="presParOf" srcId="{92B796C7-BD0D-4BA5-9BD8-19A8703613FA}" destId="{13E6C6E1-24F9-4585-9F57-51224CBABB62}" srcOrd="11" destOrd="0" presId="urn:microsoft.com/office/officeart/2008/layout/HorizontalMultiLevelHierarchy"/>
    <dgm:cxn modelId="{67AAB874-E207-4679-95FE-1A8C3AAD6ADA}" type="presParOf" srcId="{13E6C6E1-24F9-4585-9F57-51224CBABB62}" destId="{D4DED62D-35DE-49A7-979C-21F538A93261}" srcOrd="0" destOrd="0" presId="urn:microsoft.com/office/officeart/2008/layout/HorizontalMultiLevelHierarchy"/>
    <dgm:cxn modelId="{62F3AC94-8CD6-4456-80E8-213B68C97F46}" type="presParOf" srcId="{13E6C6E1-24F9-4585-9F57-51224CBABB62}" destId="{E85ACDDC-1BC5-454D-9FA2-53D071C9C2CE}" srcOrd="1" destOrd="0" presId="urn:microsoft.com/office/officeart/2008/layout/HorizontalMultiLevelHierarchy"/>
    <dgm:cxn modelId="{FCD3B67A-0269-45BD-9762-570031609488}" type="presParOf" srcId="{92B796C7-BD0D-4BA5-9BD8-19A8703613FA}" destId="{D72508E9-C7D9-4E2D-AF4E-7D8A34B8C8A5}" srcOrd="12" destOrd="0" presId="urn:microsoft.com/office/officeart/2008/layout/HorizontalMultiLevelHierarchy"/>
    <dgm:cxn modelId="{88D753D1-6EC2-4E37-9F70-C840A6536C67}" type="presParOf" srcId="{D72508E9-C7D9-4E2D-AF4E-7D8A34B8C8A5}" destId="{A8E404E2-0DE0-4F0D-AFC2-A6C6E8CD95D1}" srcOrd="0" destOrd="0" presId="urn:microsoft.com/office/officeart/2008/layout/HorizontalMultiLevelHierarchy"/>
    <dgm:cxn modelId="{0458660F-922C-4BF2-9505-675542FCDFF3}" type="presParOf" srcId="{92B796C7-BD0D-4BA5-9BD8-19A8703613FA}" destId="{8DD94AC7-3585-4083-8B60-3BD3F253187E}" srcOrd="13" destOrd="0" presId="urn:microsoft.com/office/officeart/2008/layout/HorizontalMultiLevelHierarchy"/>
    <dgm:cxn modelId="{12BF490C-ED05-4C8A-8FD7-15FE8B6F7FDE}" type="presParOf" srcId="{8DD94AC7-3585-4083-8B60-3BD3F253187E}" destId="{9DE740F2-A36D-4532-A765-BBD46594ACFF}" srcOrd="0" destOrd="0" presId="urn:microsoft.com/office/officeart/2008/layout/HorizontalMultiLevelHierarchy"/>
    <dgm:cxn modelId="{E70BA3E1-475C-4753-B778-97162A9CC167}" type="presParOf" srcId="{8DD94AC7-3585-4083-8B60-3BD3F253187E}" destId="{D32854AE-FE85-4C01-8FBA-3978BFF22242}" srcOrd="1" destOrd="0" presId="urn:microsoft.com/office/officeart/2008/layout/HorizontalMultiLevelHierarchy"/>
    <dgm:cxn modelId="{3553330E-6463-406B-BB58-390574750407}" type="presParOf" srcId="{92B796C7-BD0D-4BA5-9BD8-19A8703613FA}" destId="{D6249022-79C7-4716-86D4-8FD8AD1E39D3}" srcOrd="14" destOrd="0" presId="urn:microsoft.com/office/officeart/2008/layout/HorizontalMultiLevelHierarchy"/>
    <dgm:cxn modelId="{3F822BCF-BE9E-4ABC-9F5A-FB1DCA7DF1E8}" type="presParOf" srcId="{D6249022-79C7-4716-86D4-8FD8AD1E39D3}" destId="{B78C47E4-74CD-483D-AF23-8C7F8ADE20A1}" srcOrd="0" destOrd="0" presId="urn:microsoft.com/office/officeart/2008/layout/HorizontalMultiLevelHierarchy"/>
    <dgm:cxn modelId="{1576B847-A1B1-4CD9-8545-5D0C161EE4F0}" type="presParOf" srcId="{92B796C7-BD0D-4BA5-9BD8-19A8703613FA}" destId="{9D38CA9D-56A8-480F-A239-969B5730E421}" srcOrd="15" destOrd="0" presId="urn:microsoft.com/office/officeart/2008/layout/HorizontalMultiLevelHierarchy"/>
    <dgm:cxn modelId="{AC24DE93-E43B-422C-B0A3-5140AB200EE4}" type="presParOf" srcId="{9D38CA9D-56A8-480F-A239-969B5730E421}" destId="{3B8A6137-CB9E-455C-B93F-414B24DC8F0C}" srcOrd="0" destOrd="0" presId="urn:microsoft.com/office/officeart/2008/layout/HorizontalMultiLevelHierarchy"/>
    <dgm:cxn modelId="{9DC7445F-9A21-4834-A10E-C1639179F317}" type="presParOf" srcId="{9D38CA9D-56A8-480F-A239-969B5730E421}" destId="{28556FDA-2C59-44C4-AA26-8841922AC0F7}" srcOrd="1" destOrd="0" presId="urn:microsoft.com/office/officeart/2008/layout/HorizontalMultiLevelHierarchy"/>
    <dgm:cxn modelId="{AFCBB82D-D636-4A55-957D-BBDA4246D4C6}" type="presParOf" srcId="{92B796C7-BD0D-4BA5-9BD8-19A8703613FA}" destId="{F5141B55-FF4C-4229-B3DC-7B835FDA9661}" srcOrd="16" destOrd="0" presId="urn:microsoft.com/office/officeart/2008/layout/HorizontalMultiLevelHierarchy"/>
    <dgm:cxn modelId="{45AEA125-4BEA-476D-8ECA-027EA66E6046}" type="presParOf" srcId="{F5141B55-FF4C-4229-B3DC-7B835FDA9661}" destId="{9A2DF680-997F-41C4-984C-E6E9C8829883}" srcOrd="0" destOrd="0" presId="urn:microsoft.com/office/officeart/2008/layout/HorizontalMultiLevelHierarchy"/>
    <dgm:cxn modelId="{1F29AEEB-9CDC-42DB-B00B-0C01F174635E}" type="presParOf" srcId="{92B796C7-BD0D-4BA5-9BD8-19A8703613FA}" destId="{728CAF88-2A3E-4F21-822F-03F70215A2A0}" srcOrd="17" destOrd="0" presId="urn:microsoft.com/office/officeart/2008/layout/HorizontalMultiLevelHierarchy"/>
    <dgm:cxn modelId="{BA4F47B8-4C5B-4589-A5B7-04E21A0E1BA1}" type="presParOf" srcId="{728CAF88-2A3E-4F21-822F-03F70215A2A0}" destId="{D025B6E8-81CF-44B3-8F82-E7267B09744D}" srcOrd="0" destOrd="0" presId="urn:microsoft.com/office/officeart/2008/layout/HorizontalMultiLevelHierarchy"/>
    <dgm:cxn modelId="{B641FA00-CD64-4D10-B9FE-9AABDF6BB1C5}" type="presParOf" srcId="{728CAF88-2A3E-4F21-822F-03F70215A2A0}" destId="{4A8C186B-4D41-4BA1-813A-9853E240338F}" srcOrd="1" destOrd="0" presId="urn:microsoft.com/office/officeart/2008/layout/HorizontalMultiLevelHierarchy"/>
    <dgm:cxn modelId="{FDF3B372-660C-46BA-843E-1098B9C3AD84}" type="presParOf" srcId="{92B796C7-BD0D-4BA5-9BD8-19A8703613FA}" destId="{9FED7D72-A2DC-4D4E-9F8A-E0254BDF28F8}" srcOrd="18" destOrd="0" presId="urn:microsoft.com/office/officeart/2008/layout/HorizontalMultiLevelHierarchy"/>
    <dgm:cxn modelId="{B98921C9-9106-4B2A-81F7-27E726864FAE}" type="presParOf" srcId="{9FED7D72-A2DC-4D4E-9F8A-E0254BDF28F8}" destId="{C0D9D3B8-711D-493C-A7A3-282C8290CE69}" srcOrd="0" destOrd="0" presId="urn:microsoft.com/office/officeart/2008/layout/HorizontalMultiLevelHierarchy"/>
    <dgm:cxn modelId="{29D8F7AE-6636-44C6-A8DE-A8496172C3B0}" type="presParOf" srcId="{92B796C7-BD0D-4BA5-9BD8-19A8703613FA}" destId="{0A2A8374-45FF-43B6-8679-642DFE998188}" srcOrd="19" destOrd="0" presId="urn:microsoft.com/office/officeart/2008/layout/HorizontalMultiLevelHierarchy"/>
    <dgm:cxn modelId="{C4A5FF2D-EEA1-4071-A1BB-EFE85E84C0CE}" type="presParOf" srcId="{0A2A8374-45FF-43B6-8679-642DFE998188}" destId="{52F45A94-239A-480E-A249-3F9357C6806F}" srcOrd="0" destOrd="0" presId="urn:microsoft.com/office/officeart/2008/layout/HorizontalMultiLevelHierarchy"/>
    <dgm:cxn modelId="{26CB49A1-779D-4AAF-B8DD-AAA4D5DE5F2B}" type="presParOf" srcId="{0A2A8374-45FF-43B6-8679-642DFE998188}" destId="{E7D26C7E-2FD5-48D9-9FDB-738B4EA5D12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FC5E1B1-22F0-489C-947B-4C0CCF3DAF7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6E5DC1D5-F5A5-4E90-8B3D-99CD4A4B691F}">
      <dgm:prSet/>
      <dgm:spPr/>
      <dgm:t>
        <a:bodyPr/>
        <a:lstStyle/>
        <a:p>
          <a:br>
            <a:rPr lang="en-IN" dirty="0"/>
          </a:br>
          <a:br>
            <a:rPr lang="en-IN" dirty="0"/>
          </a:br>
          <a:r>
            <a:rPr lang="en-GB" dirty="0"/>
            <a:t>PySpark shell is referred as REPL (Read Eval Print Loop) which is used to quickly test PySpark statements.</a:t>
          </a:r>
          <a:br>
            <a:rPr lang="en-GB" dirty="0"/>
          </a:br>
          <a:br>
            <a:rPr lang="en-GB" dirty="0"/>
          </a:br>
          <a:r>
            <a:rPr lang="en-GB" dirty="0"/>
            <a:t>Spark shell is available for Scala, Python and R (Java might be supported in previous versions).</a:t>
          </a:r>
          <a:br>
            <a:rPr lang="en-GB" dirty="0"/>
          </a:br>
          <a:br>
            <a:rPr lang="en-GB" dirty="0"/>
          </a:br>
          <a:r>
            <a:rPr lang="en-GB" dirty="0"/>
            <a:t>The PySpark command is used to launch Spark with Python shell also call PySpark.</a:t>
          </a:r>
          <a:br>
            <a:rPr lang="en-GB" dirty="0"/>
          </a:br>
          <a:br>
            <a:rPr lang="en-GB" dirty="0"/>
          </a:br>
          <a:r>
            <a:rPr lang="en-GB" dirty="0"/>
            <a:t>Use spark-shell command to work Spark with Scala.</a:t>
          </a:r>
          <a:br>
            <a:rPr lang="en-GB" dirty="0"/>
          </a:br>
          <a:br>
            <a:rPr lang="en-GB" dirty="0"/>
          </a:br>
          <a:r>
            <a:rPr lang="en-GB" dirty="0"/>
            <a:t>The spark command is used to launch Spark with R language.</a:t>
          </a:r>
          <a:br>
            <a:rPr lang="en-GB" dirty="0"/>
          </a:br>
          <a:br>
            <a:rPr lang="en-GB" dirty="0"/>
          </a:br>
          <a:r>
            <a:rPr lang="en-GB" dirty="0"/>
            <a:t>PySpark shell default provides spark and SC variables. spark is an object of SparkSession and SC is an object of SparkContext.</a:t>
          </a:r>
          <a:br>
            <a:rPr lang="en-GB" dirty="0"/>
          </a:br>
          <a:br>
            <a:rPr lang="en-GB" dirty="0"/>
          </a:br>
          <a:r>
            <a:rPr lang="en-GB" dirty="0"/>
            <a:t>In PySpark shell, you cannot create your own SparkContext.</a:t>
          </a:r>
          <a:br>
            <a:rPr lang="en-IN" dirty="0"/>
          </a:br>
          <a:br>
            <a:rPr lang="en-IN" dirty="0"/>
          </a:br>
          <a:br>
            <a:rPr lang="en-IN" dirty="0"/>
          </a:br>
          <a:br>
            <a:rPr lang="en-IN" dirty="0"/>
          </a:br>
          <a:br>
            <a:rPr lang="en-IN" dirty="0"/>
          </a:br>
          <a:br>
            <a:rPr lang="en-IN" dirty="0"/>
          </a:br>
          <a:endParaRPr lang="en-IN" dirty="0"/>
        </a:p>
      </dgm:t>
    </dgm:pt>
    <dgm:pt modelId="{907D0ECB-E070-4598-BD9A-EA17AADE4989}" type="parTrans" cxnId="{192BA14A-B2EE-43EB-8159-EF7D8C82286B}">
      <dgm:prSet/>
      <dgm:spPr/>
      <dgm:t>
        <a:bodyPr/>
        <a:lstStyle/>
        <a:p>
          <a:endParaRPr lang="en-IN"/>
        </a:p>
      </dgm:t>
    </dgm:pt>
    <dgm:pt modelId="{09B07ED1-203C-4C28-B540-C31CAFF30308}" type="sibTrans" cxnId="{192BA14A-B2EE-43EB-8159-EF7D8C82286B}">
      <dgm:prSet/>
      <dgm:spPr/>
      <dgm:t>
        <a:bodyPr/>
        <a:lstStyle/>
        <a:p>
          <a:endParaRPr lang="en-IN"/>
        </a:p>
      </dgm:t>
    </dgm:pt>
    <dgm:pt modelId="{D0EDD3BB-8C82-4548-9051-9E727AA38296}" type="pres">
      <dgm:prSet presAssocID="{AFC5E1B1-22F0-489C-947B-4C0CCF3DAF7C}" presName="vert0" presStyleCnt="0">
        <dgm:presLayoutVars>
          <dgm:dir/>
          <dgm:animOne val="branch"/>
          <dgm:animLvl val="lvl"/>
        </dgm:presLayoutVars>
      </dgm:prSet>
      <dgm:spPr/>
    </dgm:pt>
    <dgm:pt modelId="{EC342387-133D-4E97-BAF8-8EFB5E10DF10}" type="pres">
      <dgm:prSet presAssocID="{6E5DC1D5-F5A5-4E90-8B3D-99CD4A4B691F}" presName="thickLine" presStyleLbl="alignNode1" presStyleIdx="0" presStyleCnt="1"/>
      <dgm:spPr/>
    </dgm:pt>
    <dgm:pt modelId="{B77100A5-3EE6-4FB8-81A8-8537258A7045}" type="pres">
      <dgm:prSet presAssocID="{6E5DC1D5-F5A5-4E90-8B3D-99CD4A4B691F}" presName="horz1" presStyleCnt="0"/>
      <dgm:spPr/>
    </dgm:pt>
    <dgm:pt modelId="{FE4CFDF9-34E4-4B9E-A07D-D5A0D9164045}" type="pres">
      <dgm:prSet presAssocID="{6E5DC1D5-F5A5-4E90-8B3D-99CD4A4B691F}" presName="tx1" presStyleLbl="revTx" presStyleIdx="0" presStyleCnt="1"/>
      <dgm:spPr/>
    </dgm:pt>
    <dgm:pt modelId="{2F8D59E3-2F66-4C21-B755-9B5BF2243AF4}" type="pres">
      <dgm:prSet presAssocID="{6E5DC1D5-F5A5-4E90-8B3D-99CD4A4B691F}" presName="vert1" presStyleCnt="0"/>
      <dgm:spPr/>
    </dgm:pt>
  </dgm:ptLst>
  <dgm:cxnLst>
    <dgm:cxn modelId="{ACE66202-4723-42A7-BBB2-19A8A352D43B}" type="presOf" srcId="{6E5DC1D5-F5A5-4E90-8B3D-99CD4A4B691F}" destId="{FE4CFDF9-34E4-4B9E-A07D-D5A0D9164045}" srcOrd="0" destOrd="0" presId="urn:microsoft.com/office/officeart/2008/layout/LinedList"/>
    <dgm:cxn modelId="{192BA14A-B2EE-43EB-8159-EF7D8C82286B}" srcId="{AFC5E1B1-22F0-489C-947B-4C0CCF3DAF7C}" destId="{6E5DC1D5-F5A5-4E90-8B3D-99CD4A4B691F}" srcOrd="0" destOrd="0" parTransId="{907D0ECB-E070-4598-BD9A-EA17AADE4989}" sibTransId="{09B07ED1-203C-4C28-B540-C31CAFF30308}"/>
    <dgm:cxn modelId="{0952D7BD-7197-484D-B048-BDF33812772F}" type="presOf" srcId="{AFC5E1B1-22F0-489C-947B-4C0CCF3DAF7C}" destId="{D0EDD3BB-8C82-4548-9051-9E727AA38296}" srcOrd="0" destOrd="0" presId="urn:microsoft.com/office/officeart/2008/layout/LinedList"/>
    <dgm:cxn modelId="{1D090154-1D0D-448C-946A-10D9E488104D}" type="presParOf" srcId="{D0EDD3BB-8C82-4548-9051-9E727AA38296}" destId="{EC342387-133D-4E97-BAF8-8EFB5E10DF10}" srcOrd="0" destOrd="0" presId="urn:microsoft.com/office/officeart/2008/layout/LinedList"/>
    <dgm:cxn modelId="{ED63051A-6238-4952-952B-853BD247C8E0}" type="presParOf" srcId="{D0EDD3BB-8C82-4548-9051-9E727AA38296}" destId="{B77100A5-3EE6-4FB8-81A8-8537258A7045}" srcOrd="1" destOrd="0" presId="urn:microsoft.com/office/officeart/2008/layout/LinedList"/>
    <dgm:cxn modelId="{64A894E0-B2BA-4534-B58E-C1A9D17EBF38}" type="presParOf" srcId="{B77100A5-3EE6-4FB8-81A8-8537258A7045}" destId="{FE4CFDF9-34E4-4B9E-A07D-D5A0D9164045}" srcOrd="0" destOrd="0" presId="urn:microsoft.com/office/officeart/2008/layout/LinedList"/>
    <dgm:cxn modelId="{8F7AC17C-5E66-4B2A-B4D8-B31D454162F5}" type="presParOf" srcId="{B77100A5-3EE6-4FB8-81A8-8537258A7045}" destId="{2F8D59E3-2F66-4C21-B755-9B5BF2243AF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714C7A6-851C-4FA7-92A2-748C694B4EA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88ADEE21-E258-4448-8EE4-01C1CD412F10}">
      <dgm:prSet/>
      <dgm:spPr/>
      <dgm:t>
        <a:bodyPr/>
        <a:lstStyle/>
        <a:p>
          <a:pPr algn="ctr"/>
          <a:r>
            <a:rPr lang="en-IN" dirty="0"/>
            <a:t>The First Pyspark Job</a:t>
          </a:r>
        </a:p>
      </dgm:t>
    </dgm:pt>
    <dgm:pt modelId="{E53C89CF-7260-4D22-BF65-707652BED123}" type="parTrans" cxnId="{45C7FBEB-34C2-48F5-A341-35154774E316}">
      <dgm:prSet/>
      <dgm:spPr/>
      <dgm:t>
        <a:bodyPr/>
        <a:lstStyle/>
        <a:p>
          <a:endParaRPr lang="en-IN"/>
        </a:p>
      </dgm:t>
    </dgm:pt>
    <dgm:pt modelId="{226A1D36-3AD5-49B8-AF00-B40F14D192FF}" type="sibTrans" cxnId="{45C7FBEB-34C2-48F5-A341-35154774E316}">
      <dgm:prSet/>
      <dgm:spPr/>
      <dgm:t>
        <a:bodyPr/>
        <a:lstStyle/>
        <a:p>
          <a:endParaRPr lang="en-IN"/>
        </a:p>
      </dgm:t>
    </dgm:pt>
    <dgm:pt modelId="{9420AAD1-B7C3-420C-86C4-7AC57920F335}" type="pres">
      <dgm:prSet presAssocID="{D714C7A6-851C-4FA7-92A2-748C694B4EA3}" presName="linear" presStyleCnt="0">
        <dgm:presLayoutVars>
          <dgm:animLvl val="lvl"/>
          <dgm:resizeHandles val="exact"/>
        </dgm:presLayoutVars>
      </dgm:prSet>
      <dgm:spPr/>
    </dgm:pt>
    <dgm:pt modelId="{E7B72FB0-18E1-4AA1-B65F-F107BA80BEB7}" type="pres">
      <dgm:prSet presAssocID="{88ADEE21-E258-4448-8EE4-01C1CD412F10}" presName="parentText" presStyleLbl="node1" presStyleIdx="0" presStyleCnt="1">
        <dgm:presLayoutVars>
          <dgm:chMax val="0"/>
          <dgm:bulletEnabled val="1"/>
        </dgm:presLayoutVars>
      </dgm:prSet>
      <dgm:spPr/>
    </dgm:pt>
  </dgm:ptLst>
  <dgm:cxnLst>
    <dgm:cxn modelId="{49B6F03A-48E2-4B60-B6DB-5DDCDEBD9429}" type="presOf" srcId="{D714C7A6-851C-4FA7-92A2-748C694B4EA3}" destId="{9420AAD1-B7C3-420C-86C4-7AC57920F335}" srcOrd="0" destOrd="0" presId="urn:microsoft.com/office/officeart/2005/8/layout/vList2"/>
    <dgm:cxn modelId="{F8320ED1-8992-4ADC-A921-933AD96C77AD}" type="presOf" srcId="{88ADEE21-E258-4448-8EE4-01C1CD412F10}" destId="{E7B72FB0-18E1-4AA1-B65F-F107BA80BEB7}" srcOrd="0" destOrd="0" presId="urn:microsoft.com/office/officeart/2005/8/layout/vList2"/>
    <dgm:cxn modelId="{45C7FBEB-34C2-48F5-A341-35154774E316}" srcId="{D714C7A6-851C-4FA7-92A2-748C694B4EA3}" destId="{88ADEE21-E258-4448-8EE4-01C1CD412F10}" srcOrd="0" destOrd="0" parTransId="{E53C89CF-7260-4D22-BF65-707652BED123}" sibTransId="{226A1D36-3AD5-49B8-AF00-B40F14D192FF}"/>
    <dgm:cxn modelId="{BC3120B4-8697-4442-97B2-5EA3A3E4291C}" type="presParOf" srcId="{9420AAD1-B7C3-420C-86C4-7AC57920F335}" destId="{E7B72FB0-18E1-4AA1-B65F-F107BA80BEB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D37660-7B35-4EB9-ACBA-11718DF734EA}"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IN"/>
        </a:p>
      </dgm:t>
    </dgm:pt>
    <dgm:pt modelId="{2FF4B6A0-6690-4C95-BB7D-1F66F3C154DD}">
      <dgm:prSet/>
      <dgm:spPr/>
      <dgm:t>
        <a:bodyPr/>
        <a:lstStyle/>
        <a:p>
          <a:r>
            <a:rPr lang="en-IN" dirty="0"/>
            <a:t>Languages</a:t>
          </a:r>
        </a:p>
      </dgm:t>
    </dgm:pt>
    <dgm:pt modelId="{F2EAD44D-9756-4EEE-9D3E-699B9D84E1F5}" type="parTrans" cxnId="{0CE373B0-2B6B-46DC-A17D-CDCD9FA3E2CA}">
      <dgm:prSet/>
      <dgm:spPr/>
      <dgm:t>
        <a:bodyPr/>
        <a:lstStyle/>
        <a:p>
          <a:endParaRPr lang="en-IN"/>
        </a:p>
      </dgm:t>
    </dgm:pt>
    <dgm:pt modelId="{9E8B0FEA-BC5A-4D9D-964F-C0E560407033}" type="sibTrans" cxnId="{0CE373B0-2B6B-46DC-A17D-CDCD9FA3E2CA}">
      <dgm:prSet/>
      <dgm:spPr/>
      <dgm:t>
        <a:bodyPr/>
        <a:lstStyle/>
        <a:p>
          <a:endParaRPr lang="en-IN"/>
        </a:p>
      </dgm:t>
    </dgm:pt>
    <dgm:pt modelId="{C4DB9DA8-DB47-4586-94A2-0C3492E963C4}">
      <dgm:prSet/>
      <dgm:spPr/>
      <dgm:t>
        <a:bodyPr/>
        <a:lstStyle/>
        <a:p>
          <a:r>
            <a:rPr lang="en-IN"/>
            <a:t>Apache Spark</a:t>
          </a:r>
        </a:p>
      </dgm:t>
    </dgm:pt>
    <dgm:pt modelId="{D5626EFA-8EC9-4A0E-A40E-B8BFDE729670}" type="parTrans" cxnId="{379A8A20-1274-46AF-96CA-9CED1A4AA8DF}">
      <dgm:prSet/>
      <dgm:spPr/>
      <dgm:t>
        <a:bodyPr/>
        <a:lstStyle/>
        <a:p>
          <a:endParaRPr lang="en-IN"/>
        </a:p>
      </dgm:t>
    </dgm:pt>
    <dgm:pt modelId="{73813288-9510-4766-BC6E-67D0B000C6B7}" type="sibTrans" cxnId="{379A8A20-1274-46AF-96CA-9CED1A4AA8DF}">
      <dgm:prSet/>
      <dgm:spPr/>
      <dgm:t>
        <a:bodyPr/>
        <a:lstStyle/>
        <a:p>
          <a:endParaRPr lang="en-IN"/>
        </a:p>
      </dgm:t>
    </dgm:pt>
    <dgm:pt modelId="{F3D8CCAB-2CA6-464F-9ABD-E43CB9A2C3C2}">
      <dgm:prSet/>
      <dgm:spPr/>
      <dgm:t>
        <a:bodyPr/>
        <a:lstStyle/>
        <a:p>
          <a:r>
            <a:rPr lang="en-IN" dirty="0"/>
            <a:t>Spark Core API</a:t>
          </a:r>
        </a:p>
      </dgm:t>
    </dgm:pt>
    <dgm:pt modelId="{3811BC59-60B5-44A9-80A9-9CF6B82E776E}" type="parTrans" cxnId="{F1442A46-ED2A-4EA3-B9AF-C4EA266A0905}">
      <dgm:prSet/>
      <dgm:spPr/>
      <dgm:t>
        <a:bodyPr/>
        <a:lstStyle/>
        <a:p>
          <a:endParaRPr lang="en-IN"/>
        </a:p>
      </dgm:t>
    </dgm:pt>
    <dgm:pt modelId="{AFAE6D32-2CFD-4585-830D-4D5082BDCDB8}" type="sibTrans" cxnId="{F1442A46-ED2A-4EA3-B9AF-C4EA266A0905}">
      <dgm:prSet/>
      <dgm:spPr/>
      <dgm:t>
        <a:bodyPr/>
        <a:lstStyle/>
        <a:p>
          <a:endParaRPr lang="en-IN"/>
        </a:p>
      </dgm:t>
    </dgm:pt>
    <dgm:pt modelId="{6CA42D5F-04ED-4705-BB94-DF59517CED3D}">
      <dgm:prSet/>
      <dgm:spPr/>
      <dgm:t>
        <a:bodyPr/>
        <a:lstStyle/>
        <a:p>
          <a:r>
            <a:rPr lang="en-IN" dirty="0"/>
            <a:t>Streaming</a:t>
          </a:r>
        </a:p>
      </dgm:t>
    </dgm:pt>
    <dgm:pt modelId="{A78A0265-2895-4196-A3E4-E72E2A2B0851}" type="parTrans" cxnId="{7AAE4469-2A16-4C17-A4FE-7129666E3A98}">
      <dgm:prSet/>
      <dgm:spPr/>
      <dgm:t>
        <a:bodyPr/>
        <a:lstStyle/>
        <a:p>
          <a:endParaRPr lang="en-IN"/>
        </a:p>
      </dgm:t>
    </dgm:pt>
    <dgm:pt modelId="{756D52C5-964E-438F-9A0D-4BF29B775560}" type="sibTrans" cxnId="{7AAE4469-2A16-4C17-A4FE-7129666E3A98}">
      <dgm:prSet/>
      <dgm:spPr/>
      <dgm:t>
        <a:bodyPr/>
        <a:lstStyle/>
        <a:p>
          <a:endParaRPr lang="en-IN"/>
        </a:p>
      </dgm:t>
    </dgm:pt>
    <dgm:pt modelId="{23BA584F-0720-4AEF-8383-DBD4D62E42C0}">
      <dgm:prSet/>
      <dgm:spPr/>
      <dgm:t>
        <a:bodyPr/>
        <a:lstStyle/>
        <a:p>
          <a:r>
            <a:rPr lang="en-IN" dirty="0" err="1"/>
            <a:t>GraphX</a:t>
          </a:r>
          <a:endParaRPr lang="en-IN" dirty="0"/>
        </a:p>
      </dgm:t>
    </dgm:pt>
    <dgm:pt modelId="{59533EEE-C178-4A2E-AD44-C28F60CA505C}" type="parTrans" cxnId="{8C0EB52F-1A18-42A4-A705-E5AB6A779E9D}">
      <dgm:prSet/>
      <dgm:spPr/>
      <dgm:t>
        <a:bodyPr/>
        <a:lstStyle/>
        <a:p>
          <a:endParaRPr lang="en-IN"/>
        </a:p>
      </dgm:t>
    </dgm:pt>
    <dgm:pt modelId="{FBCE1F0A-20B7-4CE1-A299-80FB3B65FBC9}" type="sibTrans" cxnId="{8C0EB52F-1A18-42A4-A705-E5AB6A779E9D}">
      <dgm:prSet/>
      <dgm:spPr/>
      <dgm:t>
        <a:bodyPr/>
        <a:lstStyle/>
        <a:p>
          <a:endParaRPr lang="en-IN"/>
        </a:p>
      </dgm:t>
    </dgm:pt>
    <dgm:pt modelId="{F2F10362-54C1-4FB9-A365-C4C1CB99928A}">
      <dgm:prSet/>
      <dgm:spPr/>
      <dgm:t>
        <a:bodyPr/>
        <a:lstStyle/>
        <a:p>
          <a:r>
            <a:rPr lang="en-IN"/>
            <a:t>R</a:t>
          </a:r>
          <a:r>
            <a:rPr lang="en-IN" dirty="0"/>
            <a:t>, SQL, Python, Java, Scala</a:t>
          </a:r>
        </a:p>
      </dgm:t>
    </dgm:pt>
    <dgm:pt modelId="{05624FC5-CC60-4726-BD01-FAA7395249F4}" type="parTrans" cxnId="{0D40819E-AAAE-4300-B661-053433F65455}">
      <dgm:prSet/>
      <dgm:spPr/>
      <dgm:t>
        <a:bodyPr/>
        <a:lstStyle/>
        <a:p>
          <a:endParaRPr lang="en-IN"/>
        </a:p>
      </dgm:t>
    </dgm:pt>
    <dgm:pt modelId="{05CF3E29-1F7C-4A86-A092-80CB4CF3EC98}" type="sibTrans" cxnId="{0D40819E-AAAE-4300-B661-053433F65455}">
      <dgm:prSet/>
      <dgm:spPr/>
      <dgm:t>
        <a:bodyPr/>
        <a:lstStyle/>
        <a:p>
          <a:endParaRPr lang="en-IN"/>
        </a:p>
      </dgm:t>
    </dgm:pt>
    <dgm:pt modelId="{105D4AC9-90C0-45CE-A44F-9359E4212DE3}">
      <dgm:prSet/>
      <dgm:spPr/>
      <dgm:t>
        <a:bodyPr/>
        <a:lstStyle/>
        <a:p>
          <a:r>
            <a:rPr lang="en-IN" dirty="0"/>
            <a:t>MLIib</a:t>
          </a:r>
        </a:p>
      </dgm:t>
    </dgm:pt>
    <dgm:pt modelId="{FB8F920A-0F80-46D2-A92C-FAC2279BFDE8}" type="parTrans" cxnId="{0DD5F39C-87D7-453B-9657-F4938F66B037}">
      <dgm:prSet/>
      <dgm:spPr/>
      <dgm:t>
        <a:bodyPr/>
        <a:lstStyle/>
        <a:p>
          <a:endParaRPr lang="en-IN"/>
        </a:p>
      </dgm:t>
    </dgm:pt>
    <dgm:pt modelId="{F60A4FB7-8A95-4CC6-8145-2B79C5617B3B}" type="sibTrans" cxnId="{0DD5F39C-87D7-453B-9657-F4938F66B037}">
      <dgm:prSet/>
      <dgm:spPr/>
      <dgm:t>
        <a:bodyPr/>
        <a:lstStyle/>
        <a:p>
          <a:endParaRPr lang="en-IN"/>
        </a:p>
      </dgm:t>
    </dgm:pt>
    <dgm:pt modelId="{28BFB21E-80E8-4AA4-B2BE-3E4ADFF85D9B}">
      <dgm:prSet/>
      <dgm:spPr/>
      <dgm:t>
        <a:bodyPr/>
        <a:lstStyle/>
        <a:p>
          <a:r>
            <a:rPr lang="en-IN" dirty="0"/>
            <a:t>SQL</a:t>
          </a:r>
        </a:p>
      </dgm:t>
    </dgm:pt>
    <dgm:pt modelId="{A7E8C525-29B8-4A79-AD36-315BD4F1C66F}" type="parTrans" cxnId="{EB7F8420-168A-4E73-8550-76B5FA4031A7}">
      <dgm:prSet/>
      <dgm:spPr/>
      <dgm:t>
        <a:bodyPr/>
        <a:lstStyle/>
        <a:p>
          <a:endParaRPr lang="en-IN"/>
        </a:p>
      </dgm:t>
    </dgm:pt>
    <dgm:pt modelId="{C06AA257-8C11-4BFB-8EF7-D0839A99876B}" type="sibTrans" cxnId="{EB7F8420-168A-4E73-8550-76B5FA4031A7}">
      <dgm:prSet/>
      <dgm:spPr/>
      <dgm:t>
        <a:bodyPr/>
        <a:lstStyle/>
        <a:p>
          <a:endParaRPr lang="en-IN"/>
        </a:p>
      </dgm:t>
    </dgm:pt>
    <dgm:pt modelId="{C097909A-1B4E-4612-BC9E-FCA7A5CF6DF0}" type="pres">
      <dgm:prSet presAssocID="{EBD37660-7B35-4EB9-ACBA-11718DF734EA}" presName="layout" presStyleCnt="0">
        <dgm:presLayoutVars>
          <dgm:chMax/>
          <dgm:chPref/>
          <dgm:dir/>
          <dgm:animOne val="branch"/>
          <dgm:animLvl val="lvl"/>
          <dgm:resizeHandles/>
        </dgm:presLayoutVars>
      </dgm:prSet>
      <dgm:spPr/>
    </dgm:pt>
    <dgm:pt modelId="{F66A5782-141E-490C-BB22-083D948CB544}" type="pres">
      <dgm:prSet presAssocID="{2FF4B6A0-6690-4C95-BB7D-1F66F3C154DD}" presName="root" presStyleCnt="0">
        <dgm:presLayoutVars>
          <dgm:chMax/>
          <dgm:chPref val="4"/>
        </dgm:presLayoutVars>
      </dgm:prSet>
      <dgm:spPr/>
    </dgm:pt>
    <dgm:pt modelId="{BEE5C0E3-7445-45CF-9D04-94EC3D95947A}" type="pres">
      <dgm:prSet presAssocID="{2FF4B6A0-6690-4C95-BB7D-1F66F3C154DD}" presName="rootComposite" presStyleCnt="0">
        <dgm:presLayoutVars/>
      </dgm:prSet>
      <dgm:spPr/>
    </dgm:pt>
    <dgm:pt modelId="{EE2E369B-6E0C-430B-AA15-9996526F5B5E}" type="pres">
      <dgm:prSet presAssocID="{2FF4B6A0-6690-4C95-BB7D-1F66F3C154DD}" presName="rootText" presStyleLbl="node0" presStyleIdx="0" presStyleCnt="3">
        <dgm:presLayoutVars>
          <dgm:chMax/>
          <dgm:chPref val="4"/>
        </dgm:presLayoutVars>
      </dgm:prSet>
      <dgm:spPr/>
    </dgm:pt>
    <dgm:pt modelId="{C23CAA6E-E87A-47A5-971C-5789E000DBA6}" type="pres">
      <dgm:prSet presAssocID="{2FF4B6A0-6690-4C95-BB7D-1F66F3C154DD}" presName="childShape" presStyleCnt="0">
        <dgm:presLayoutVars>
          <dgm:chMax val="0"/>
          <dgm:chPref val="0"/>
        </dgm:presLayoutVars>
      </dgm:prSet>
      <dgm:spPr/>
    </dgm:pt>
    <dgm:pt modelId="{81121EB0-E65E-45A8-B216-99BD6CCC1E66}" type="pres">
      <dgm:prSet presAssocID="{F2F10362-54C1-4FB9-A365-C4C1CB99928A}" presName="childComposite" presStyleCnt="0">
        <dgm:presLayoutVars>
          <dgm:chMax val="0"/>
          <dgm:chPref val="0"/>
        </dgm:presLayoutVars>
      </dgm:prSet>
      <dgm:spPr/>
    </dgm:pt>
    <dgm:pt modelId="{1246F63C-17BB-428C-B31E-B9432F45A9A6}" type="pres">
      <dgm:prSet presAssocID="{F2F10362-54C1-4FB9-A365-C4C1CB99928A}" presName="Image" presStyleLbl="node1" presStyleIdx="0" presStyleCnt="5"/>
      <dgm:spPr/>
    </dgm:pt>
    <dgm:pt modelId="{18C5D563-838B-4968-A5FE-CC9D05F1B4F4}" type="pres">
      <dgm:prSet presAssocID="{F2F10362-54C1-4FB9-A365-C4C1CB99928A}" presName="childText" presStyleLbl="lnNode1" presStyleIdx="0" presStyleCnt="5">
        <dgm:presLayoutVars>
          <dgm:chMax val="0"/>
          <dgm:chPref val="0"/>
          <dgm:bulletEnabled val="1"/>
        </dgm:presLayoutVars>
      </dgm:prSet>
      <dgm:spPr/>
    </dgm:pt>
    <dgm:pt modelId="{FF686074-9A08-4FC6-A887-2491806F81F6}" type="pres">
      <dgm:prSet presAssocID="{C4DB9DA8-DB47-4586-94A2-0C3492E963C4}" presName="root" presStyleCnt="0">
        <dgm:presLayoutVars>
          <dgm:chMax/>
          <dgm:chPref val="4"/>
        </dgm:presLayoutVars>
      </dgm:prSet>
      <dgm:spPr/>
    </dgm:pt>
    <dgm:pt modelId="{125209DD-2353-4110-8863-4BDF3D5035BC}" type="pres">
      <dgm:prSet presAssocID="{C4DB9DA8-DB47-4586-94A2-0C3492E963C4}" presName="rootComposite" presStyleCnt="0">
        <dgm:presLayoutVars/>
      </dgm:prSet>
      <dgm:spPr/>
    </dgm:pt>
    <dgm:pt modelId="{85BB0A54-4A46-418C-B17F-330E0CE25FC0}" type="pres">
      <dgm:prSet presAssocID="{C4DB9DA8-DB47-4586-94A2-0C3492E963C4}" presName="rootText" presStyleLbl="node0" presStyleIdx="1" presStyleCnt="3">
        <dgm:presLayoutVars>
          <dgm:chMax/>
          <dgm:chPref val="4"/>
        </dgm:presLayoutVars>
      </dgm:prSet>
      <dgm:spPr/>
    </dgm:pt>
    <dgm:pt modelId="{1AFE918E-2553-4112-A2B5-6E9D335DB791}" type="pres">
      <dgm:prSet presAssocID="{C4DB9DA8-DB47-4586-94A2-0C3492E963C4}" presName="childShape" presStyleCnt="0">
        <dgm:presLayoutVars>
          <dgm:chMax val="0"/>
          <dgm:chPref val="0"/>
        </dgm:presLayoutVars>
      </dgm:prSet>
      <dgm:spPr/>
    </dgm:pt>
    <dgm:pt modelId="{ED8A4A80-74E2-41BF-B713-6AE2760D993E}" type="pres">
      <dgm:prSet presAssocID="{F3D8CCAB-2CA6-464F-9ABD-E43CB9A2C3C2}" presName="root" presStyleCnt="0">
        <dgm:presLayoutVars>
          <dgm:chMax/>
          <dgm:chPref val="4"/>
        </dgm:presLayoutVars>
      </dgm:prSet>
      <dgm:spPr/>
    </dgm:pt>
    <dgm:pt modelId="{F1FC226B-1533-43C0-A0A1-7FA41EA34DD5}" type="pres">
      <dgm:prSet presAssocID="{F3D8CCAB-2CA6-464F-9ABD-E43CB9A2C3C2}" presName="rootComposite" presStyleCnt="0">
        <dgm:presLayoutVars/>
      </dgm:prSet>
      <dgm:spPr/>
    </dgm:pt>
    <dgm:pt modelId="{77F366F1-BC37-4464-943E-FBB378EDC44D}" type="pres">
      <dgm:prSet presAssocID="{F3D8CCAB-2CA6-464F-9ABD-E43CB9A2C3C2}" presName="rootText" presStyleLbl="node0" presStyleIdx="2" presStyleCnt="3">
        <dgm:presLayoutVars>
          <dgm:chMax/>
          <dgm:chPref val="4"/>
        </dgm:presLayoutVars>
      </dgm:prSet>
      <dgm:spPr/>
    </dgm:pt>
    <dgm:pt modelId="{D1BC2A24-1731-4A5A-9C2D-144D0E4468B0}" type="pres">
      <dgm:prSet presAssocID="{F3D8CCAB-2CA6-464F-9ABD-E43CB9A2C3C2}" presName="childShape" presStyleCnt="0">
        <dgm:presLayoutVars>
          <dgm:chMax val="0"/>
          <dgm:chPref val="0"/>
        </dgm:presLayoutVars>
      </dgm:prSet>
      <dgm:spPr/>
    </dgm:pt>
    <dgm:pt modelId="{92C271A1-F420-4DC0-9EE0-453F6CBF5660}" type="pres">
      <dgm:prSet presAssocID="{28BFB21E-80E8-4AA4-B2BE-3E4ADFF85D9B}" presName="childComposite" presStyleCnt="0">
        <dgm:presLayoutVars>
          <dgm:chMax val="0"/>
          <dgm:chPref val="0"/>
        </dgm:presLayoutVars>
      </dgm:prSet>
      <dgm:spPr/>
    </dgm:pt>
    <dgm:pt modelId="{4DFB284A-A82A-43C3-94AE-00AA80A5A2D4}" type="pres">
      <dgm:prSet presAssocID="{28BFB21E-80E8-4AA4-B2BE-3E4ADFF85D9B}" presName="Image" presStyleLbl="node1" presStyleIdx="1" presStyleCnt="5"/>
      <dgm:spPr/>
    </dgm:pt>
    <dgm:pt modelId="{F9ACE939-2F88-42EA-8253-60682C126556}" type="pres">
      <dgm:prSet presAssocID="{28BFB21E-80E8-4AA4-B2BE-3E4ADFF85D9B}" presName="childText" presStyleLbl="lnNode1" presStyleIdx="1" presStyleCnt="5">
        <dgm:presLayoutVars>
          <dgm:chMax val="0"/>
          <dgm:chPref val="0"/>
          <dgm:bulletEnabled val="1"/>
        </dgm:presLayoutVars>
      </dgm:prSet>
      <dgm:spPr/>
    </dgm:pt>
    <dgm:pt modelId="{251798A2-286F-4080-A3EB-6A96B71D625E}" type="pres">
      <dgm:prSet presAssocID="{6CA42D5F-04ED-4705-BB94-DF59517CED3D}" presName="childComposite" presStyleCnt="0">
        <dgm:presLayoutVars>
          <dgm:chMax val="0"/>
          <dgm:chPref val="0"/>
        </dgm:presLayoutVars>
      </dgm:prSet>
      <dgm:spPr/>
    </dgm:pt>
    <dgm:pt modelId="{2614A6CB-02A4-41CA-81AC-18DE67D59367}" type="pres">
      <dgm:prSet presAssocID="{6CA42D5F-04ED-4705-BB94-DF59517CED3D}" presName="Image" presStyleLbl="node1" presStyleIdx="2" presStyleCnt="5"/>
      <dgm:spPr/>
    </dgm:pt>
    <dgm:pt modelId="{587627CA-20E3-4B02-AB64-D754958E681D}" type="pres">
      <dgm:prSet presAssocID="{6CA42D5F-04ED-4705-BB94-DF59517CED3D}" presName="childText" presStyleLbl="lnNode1" presStyleIdx="2" presStyleCnt="5">
        <dgm:presLayoutVars>
          <dgm:chMax val="0"/>
          <dgm:chPref val="0"/>
          <dgm:bulletEnabled val="1"/>
        </dgm:presLayoutVars>
      </dgm:prSet>
      <dgm:spPr/>
    </dgm:pt>
    <dgm:pt modelId="{B3B533CF-57B3-428B-8320-277F820E1CC2}" type="pres">
      <dgm:prSet presAssocID="{105D4AC9-90C0-45CE-A44F-9359E4212DE3}" presName="childComposite" presStyleCnt="0">
        <dgm:presLayoutVars>
          <dgm:chMax val="0"/>
          <dgm:chPref val="0"/>
        </dgm:presLayoutVars>
      </dgm:prSet>
      <dgm:spPr/>
    </dgm:pt>
    <dgm:pt modelId="{3A3F9C5B-EC3F-454A-9BBA-7DCFB151CBA6}" type="pres">
      <dgm:prSet presAssocID="{105D4AC9-90C0-45CE-A44F-9359E4212DE3}" presName="Image" presStyleLbl="node1" presStyleIdx="3" presStyleCnt="5"/>
      <dgm:spPr/>
    </dgm:pt>
    <dgm:pt modelId="{40A9608B-90BC-41A0-919B-A1871A8F8D4D}" type="pres">
      <dgm:prSet presAssocID="{105D4AC9-90C0-45CE-A44F-9359E4212DE3}" presName="childText" presStyleLbl="lnNode1" presStyleIdx="3" presStyleCnt="5">
        <dgm:presLayoutVars>
          <dgm:chMax val="0"/>
          <dgm:chPref val="0"/>
          <dgm:bulletEnabled val="1"/>
        </dgm:presLayoutVars>
      </dgm:prSet>
      <dgm:spPr/>
    </dgm:pt>
    <dgm:pt modelId="{C3E9D813-CDA7-451B-988E-3E8D39E93692}" type="pres">
      <dgm:prSet presAssocID="{23BA584F-0720-4AEF-8383-DBD4D62E42C0}" presName="childComposite" presStyleCnt="0">
        <dgm:presLayoutVars>
          <dgm:chMax val="0"/>
          <dgm:chPref val="0"/>
        </dgm:presLayoutVars>
      </dgm:prSet>
      <dgm:spPr/>
    </dgm:pt>
    <dgm:pt modelId="{381628D1-9AE3-4C94-A0A1-E3A752F48B4D}" type="pres">
      <dgm:prSet presAssocID="{23BA584F-0720-4AEF-8383-DBD4D62E42C0}" presName="Image" presStyleLbl="node1" presStyleIdx="4" presStyleCnt="5"/>
      <dgm:spPr/>
    </dgm:pt>
    <dgm:pt modelId="{7ABCF006-920E-4CEA-8E32-F950ACA62074}" type="pres">
      <dgm:prSet presAssocID="{23BA584F-0720-4AEF-8383-DBD4D62E42C0}" presName="childText" presStyleLbl="lnNode1" presStyleIdx="4" presStyleCnt="5">
        <dgm:presLayoutVars>
          <dgm:chMax val="0"/>
          <dgm:chPref val="0"/>
          <dgm:bulletEnabled val="1"/>
        </dgm:presLayoutVars>
      </dgm:prSet>
      <dgm:spPr/>
    </dgm:pt>
  </dgm:ptLst>
  <dgm:cxnLst>
    <dgm:cxn modelId="{2F989C06-95D4-4255-B9F0-F0404B6FC427}" type="presOf" srcId="{23BA584F-0720-4AEF-8383-DBD4D62E42C0}" destId="{7ABCF006-920E-4CEA-8E32-F950ACA62074}" srcOrd="0" destOrd="0" presId="urn:microsoft.com/office/officeart/2008/layout/PictureAccentList"/>
    <dgm:cxn modelId="{EB7F8420-168A-4E73-8550-76B5FA4031A7}" srcId="{F3D8CCAB-2CA6-464F-9ABD-E43CB9A2C3C2}" destId="{28BFB21E-80E8-4AA4-B2BE-3E4ADFF85D9B}" srcOrd="0" destOrd="0" parTransId="{A7E8C525-29B8-4A79-AD36-315BD4F1C66F}" sibTransId="{C06AA257-8C11-4BFB-8EF7-D0839A99876B}"/>
    <dgm:cxn modelId="{379A8A20-1274-46AF-96CA-9CED1A4AA8DF}" srcId="{EBD37660-7B35-4EB9-ACBA-11718DF734EA}" destId="{C4DB9DA8-DB47-4586-94A2-0C3492E963C4}" srcOrd="1" destOrd="0" parTransId="{D5626EFA-8EC9-4A0E-A40E-B8BFDE729670}" sibTransId="{73813288-9510-4766-BC6E-67D0B000C6B7}"/>
    <dgm:cxn modelId="{8C0EB52F-1A18-42A4-A705-E5AB6A779E9D}" srcId="{F3D8CCAB-2CA6-464F-9ABD-E43CB9A2C3C2}" destId="{23BA584F-0720-4AEF-8383-DBD4D62E42C0}" srcOrd="3" destOrd="0" parTransId="{59533EEE-C178-4A2E-AD44-C28F60CA505C}" sibTransId="{FBCE1F0A-20B7-4CE1-A299-80FB3B65FBC9}"/>
    <dgm:cxn modelId="{F0D5F33A-AB3A-4930-86AC-9766C07ED52A}" type="presOf" srcId="{F3D8CCAB-2CA6-464F-9ABD-E43CB9A2C3C2}" destId="{77F366F1-BC37-4464-943E-FBB378EDC44D}" srcOrd="0" destOrd="0" presId="urn:microsoft.com/office/officeart/2008/layout/PictureAccentList"/>
    <dgm:cxn modelId="{BB10653D-B5C0-487A-A561-3DD7575ADB86}" type="presOf" srcId="{6CA42D5F-04ED-4705-BB94-DF59517CED3D}" destId="{587627CA-20E3-4B02-AB64-D754958E681D}" srcOrd="0" destOrd="0" presId="urn:microsoft.com/office/officeart/2008/layout/PictureAccentList"/>
    <dgm:cxn modelId="{CE4BBF42-940A-4140-AACF-E2AE65CE6770}" type="presOf" srcId="{2FF4B6A0-6690-4C95-BB7D-1F66F3C154DD}" destId="{EE2E369B-6E0C-430B-AA15-9996526F5B5E}" srcOrd="0" destOrd="0" presId="urn:microsoft.com/office/officeart/2008/layout/PictureAccentList"/>
    <dgm:cxn modelId="{F1442A46-ED2A-4EA3-B9AF-C4EA266A0905}" srcId="{EBD37660-7B35-4EB9-ACBA-11718DF734EA}" destId="{F3D8CCAB-2CA6-464F-9ABD-E43CB9A2C3C2}" srcOrd="2" destOrd="0" parTransId="{3811BC59-60B5-44A9-80A9-9CF6B82E776E}" sibTransId="{AFAE6D32-2CFD-4585-830D-4D5082BDCDB8}"/>
    <dgm:cxn modelId="{98F72668-FF29-46BC-8C25-057E9D3E4127}" type="presOf" srcId="{F2F10362-54C1-4FB9-A365-C4C1CB99928A}" destId="{18C5D563-838B-4968-A5FE-CC9D05F1B4F4}" srcOrd="0" destOrd="0" presId="urn:microsoft.com/office/officeart/2008/layout/PictureAccentList"/>
    <dgm:cxn modelId="{7AAE4469-2A16-4C17-A4FE-7129666E3A98}" srcId="{F3D8CCAB-2CA6-464F-9ABD-E43CB9A2C3C2}" destId="{6CA42D5F-04ED-4705-BB94-DF59517CED3D}" srcOrd="1" destOrd="0" parTransId="{A78A0265-2895-4196-A3E4-E72E2A2B0851}" sibTransId="{756D52C5-964E-438F-9A0D-4BF29B775560}"/>
    <dgm:cxn modelId="{A59C106B-8971-4FE4-B898-8D47A65ADBFA}" type="presOf" srcId="{EBD37660-7B35-4EB9-ACBA-11718DF734EA}" destId="{C097909A-1B4E-4612-BC9E-FCA7A5CF6DF0}" srcOrd="0" destOrd="0" presId="urn:microsoft.com/office/officeart/2008/layout/PictureAccentList"/>
    <dgm:cxn modelId="{0DD5F39C-87D7-453B-9657-F4938F66B037}" srcId="{F3D8CCAB-2CA6-464F-9ABD-E43CB9A2C3C2}" destId="{105D4AC9-90C0-45CE-A44F-9359E4212DE3}" srcOrd="2" destOrd="0" parTransId="{FB8F920A-0F80-46D2-A92C-FAC2279BFDE8}" sibTransId="{F60A4FB7-8A95-4CC6-8145-2B79C5617B3B}"/>
    <dgm:cxn modelId="{0D40819E-AAAE-4300-B661-053433F65455}" srcId="{2FF4B6A0-6690-4C95-BB7D-1F66F3C154DD}" destId="{F2F10362-54C1-4FB9-A365-C4C1CB99928A}" srcOrd="0" destOrd="0" parTransId="{05624FC5-CC60-4726-BD01-FAA7395249F4}" sibTransId="{05CF3E29-1F7C-4A86-A092-80CB4CF3EC98}"/>
    <dgm:cxn modelId="{0CE373B0-2B6B-46DC-A17D-CDCD9FA3E2CA}" srcId="{EBD37660-7B35-4EB9-ACBA-11718DF734EA}" destId="{2FF4B6A0-6690-4C95-BB7D-1F66F3C154DD}" srcOrd="0" destOrd="0" parTransId="{F2EAD44D-9756-4EEE-9D3E-699B9D84E1F5}" sibTransId="{9E8B0FEA-BC5A-4D9D-964F-C0E560407033}"/>
    <dgm:cxn modelId="{60BA0EC3-BBD4-4CCB-A369-D4478BBD8EB3}" type="presOf" srcId="{105D4AC9-90C0-45CE-A44F-9359E4212DE3}" destId="{40A9608B-90BC-41A0-919B-A1871A8F8D4D}" srcOrd="0" destOrd="0" presId="urn:microsoft.com/office/officeart/2008/layout/PictureAccentList"/>
    <dgm:cxn modelId="{067D86CB-88D7-45FD-994A-1444465CBDFE}" type="presOf" srcId="{C4DB9DA8-DB47-4586-94A2-0C3492E963C4}" destId="{85BB0A54-4A46-418C-B17F-330E0CE25FC0}" srcOrd="0" destOrd="0" presId="urn:microsoft.com/office/officeart/2008/layout/PictureAccentList"/>
    <dgm:cxn modelId="{854F09E3-A34C-4E88-8AE5-CD8D51A0A380}" type="presOf" srcId="{28BFB21E-80E8-4AA4-B2BE-3E4ADFF85D9B}" destId="{F9ACE939-2F88-42EA-8253-60682C126556}" srcOrd="0" destOrd="0" presId="urn:microsoft.com/office/officeart/2008/layout/PictureAccentList"/>
    <dgm:cxn modelId="{64897D50-E617-4C42-A020-3F41858FA6DF}" type="presParOf" srcId="{C097909A-1B4E-4612-BC9E-FCA7A5CF6DF0}" destId="{F66A5782-141E-490C-BB22-083D948CB544}" srcOrd="0" destOrd="0" presId="urn:microsoft.com/office/officeart/2008/layout/PictureAccentList"/>
    <dgm:cxn modelId="{291C44FA-5893-4CB1-B46B-B30FF2B83B87}" type="presParOf" srcId="{F66A5782-141E-490C-BB22-083D948CB544}" destId="{BEE5C0E3-7445-45CF-9D04-94EC3D95947A}" srcOrd="0" destOrd="0" presId="urn:microsoft.com/office/officeart/2008/layout/PictureAccentList"/>
    <dgm:cxn modelId="{CB2579AE-878C-4A8A-9FEF-C381443444E5}" type="presParOf" srcId="{BEE5C0E3-7445-45CF-9D04-94EC3D95947A}" destId="{EE2E369B-6E0C-430B-AA15-9996526F5B5E}" srcOrd="0" destOrd="0" presId="urn:microsoft.com/office/officeart/2008/layout/PictureAccentList"/>
    <dgm:cxn modelId="{A35DE6E4-E403-40BA-BD5C-5906AD3E32D6}" type="presParOf" srcId="{F66A5782-141E-490C-BB22-083D948CB544}" destId="{C23CAA6E-E87A-47A5-971C-5789E000DBA6}" srcOrd="1" destOrd="0" presId="urn:microsoft.com/office/officeart/2008/layout/PictureAccentList"/>
    <dgm:cxn modelId="{6C2B5A6A-1823-4FC6-893C-A1C5A520FF6A}" type="presParOf" srcId="{C23CAA6E-E87A-47A5-971C-5789E000DBA6}" destId="{81121EB0-E65E-45A8-B216-99BD6CCC1E66}" srcOrd="0" destOrd="0" presId="urn:microsoft.com/office/officeart/2008/layout/PictureAccentList"/>
    <dgm:cxn modelId="{8D82D4D6-C518-4C96-A045-187D2362DCE4}" type="presParOf" srcId="{81121EB0-E65E-45A8-B216-99BD6CCC1E66}" destId="{1246F63C-17BB-428C-B31E-B9432F45A9A6}" srcOrd="0" destOrd="0" presId="urn:microsoft.com/office/officeart/2008/layout/PictureAccentList"/>
    <dgm:cxn modelId="{5716CD2C-D6E9-4D2D-B68F-FA504A4F4922}" type="presParOf" srcId="{81121EB0-E65E-45A8-B216-99BD6CCC1E66}" destId="{18C5D563-838B-4968-A5FE-CC9D05F1B4F4}" srcOrd="1" destOrd="0" presId="urn:microsoft.com/office/officeart/2008/layout/PictureAccentList"/>
    <dgm:cxn modelId="{EC1B2E88-2B3A-4A6A-83E2-02EA5F445F25}" type="presParOf" srcId="{C097909A-1B4E-4612-BC9E-FCA7A5CF6DF0}" destId="{FF686074-9A08-4FC6-A887-2491806F81F6}" srcOrd="1" destOrd="0" presId="urn:microsoft.com/office/officeart/2008/layout/PictureAccentList"/>
    <dgm:cxn modelId="{D277C5FD-2F15-446D-8A83-74FEF1046961}" type="presParOf" srcId="{FF686074-9A08-4FC6-A887-2491806F81F6}" destId="{125209DD-2353-4110-8863-4BDF3D5035BC}" srcOrd="0" destOrd="0" presId="urn:microsoft.com/office/officeart/2008/layout/PictureAccentList"/>
    <dgm:cxn modelId="{7ED44F65-9BE4-4011-A435-9DBB82431CF6}" type="presParOf" srcId="{125209DD-2353-4110-8863-4BDF3D5035BC}" destId="{85BB0A54-4A46-418C-B17F-330E0CE25FC0}" srcOrd="0" destOrd="0" presId="urn:microsoft.com/office/officeart/2008/layout/PictureAccentList"/>
    <dgm:cxn modelId="{88759091-226F-4DA9-8827-20057E5D98D8}" type="presParOf" srcId="{FF686074-9A08-4FC6-A887-2491806F81F6}" destId="{1AFE918E-2553-4112-A2B5-6E9D335DB791}" srcOrd="1" destOrd="0" presId="urn:microsoft.com/office/officeart/2008/layout/PictureAccentList"/>
    <dgm:cxn modelId="{63B116E0-7247-4369-90C3-84B2153E63F1}" type="presParOf" srcId="{C097909A-1B4E-4612-BC9E-FCA7A5CF6DF0}" destId="{ED8A4A80-74E2-41BF-B713-6AE2760D993E}" srcOrd="2" destOrd="0" presId="urn:microsoft.com/office/officeart/2008/layout/PictureAccentList"/>
    <dgm:cxn modelId="{FE672D84-0F37-4572-8547-7E882C8DB689}" type="presParOf" srcId="{ED8A4A80-74E2-41BF-B713-6AE2760D993E}" destId="{F1FC226B-1533-43C0-A0A1-7FA41EA34DD5}" srcOrd="0" destOrd="0" presId="urn:microsoft.com/office/officeart/2008/layout/PictureAccentList"/>
    <dgm:cxn modelId="{94774FFE-62BB-44D6-9979-33534050C9DB}" type="presParOf" srcId="{F1FC226B-1533-43C0-A0A1-7FA41EA34DD5}" destId="{77F366F1-BC37-4464-943E-FBB378EDC44D}" srcOrd="0" destOrd="0" presId="urn:microsoft.com/office/officeart/2008/layout/PictureAccentList"/>
    <dgm:cxn modelId="{F236392B-D652-43AE-AE80-631C3D706846}" type="presParOf" srcId="{ED8A4A80-74E2-41BF-B713-6AE2760D993E}" destId="{D1BC2A24-1731-4A5A-9C2D-144D0E4468B0}" srcOrd="1" destOrd="0" presId="urn:microsoft.com/office/officeart/2008/layout/PictureAccentList"/>
    <dgm:cxn modelId="{3EDE79D6-E519-4830-BDA2-DF7329DC36BC}" type="presParOf" srcId="{D1BC2A24-1731-4A5A-9C2D-144D0E4468B0}" destId="{92C271A1-F420-4DC0-9EE0-453F6CBF5660}" srcOrd="0" destOrd="0" presId="urn:microsoft.com/office/officeart/2008/layout/PictureAccentList"/>
    <dgm:cxn modelId="{9DBE4B89-34B9-4F78-918A-C7420757CA63}" type="presParOf" srcId="{92C271A1-F420-4DC0-9EE0-453F6CBF5660}" destId="{4DFB284A-A82A-43C3-94AE-00AA80A5A2D4}" srcOrd="0" destOrd="0" presId="urn:microsoft.com/office/officeart/2008/layout/PictureAccentList"/>
    <dgm:cxn modelId="{7CB2E62F-2217-4B3F-97C8-2B67328743F5}" type="presParOf" srcId="{92C271A1-F420-4DC0-9EE0-453F6CBF5660}" destId="{F9ACE939-2F88-42EA-8253-60682C126556}" srcOrd="1" destOrd="0" presId="urn:microsoft.com/office/officeart/2008/layout/PictureAccentList"/>
    <dgm:cxn modelId="{68F00D72-DDF3-42B2-9F80-1B7B3278463D}" type="presParOf" srcId="{D1BC2A24-1731-4A5A-9C2D-144D0E4468B0}" destId="{251798A2-286F-4080-A3EB-6A96B71D625E}" srcOrd="1" destOrd="0" presId="urn:microsoft.com/office/officeart/2008/layout/PictureAccentList"/>
    <dgm:cxn modelId="{AF157E86-77E0-4253-83F7-5114CF27CB8F}" type="presParOf" srcId="{251798A2-286F-4080-A3EB-6A96B71D625E}" destId="{2614A6CB-02A4-41CA-81AC-18DE67D59367}" srcOrd="0" destOrd="0" presId="urn:microsoft.com/office/officeart/2008/layout/PictureAccentList"/>
    <dgm:cxn modelId="{DA3809B4-96C7-4926-9EE5-7B8BE624D758}" type="presParOf" srcId="{251798A2-286F-4080-A3EB-6A96B71D625E}" destId="{587627CA-20E3-4B02-AB64-D754958E681D}" srcOrd="1" destOrd="0" presId="urn:microsoft.com/office/officeart/2008/layout/PictureAccentList"/>
    <dgm:cxn modelId="{CF04D85A-0EAD-4687-9FF7-4FAA69CB532B}" type="presParOf" srcId="{D1BC2A24-1731-4A5A-9C2D-144D0E4468B0}" destId="{B3B533CF-57B3-428B-8320-277F820E1CC2}" srcOrd="2" destOrd="0" presId="urn:microsoft.com/office/officeart/2008/layout/PictureAccentList"/>
    <dgm:cxn modelId="{8C5C42C9-7816-439B-B5EF-15ACA96B315E}" type="presParOf" srcId="{B3B533CF-57B3-428B-8320-277F820E1CC2}" destId="{3A3F9C5B-EC3F-454A-9BBA-7DCFB151CBA6}" srcOrd="0" destOrd="0" presId="urn:microsoft.com/office/officeart/2008/layout/PictureAccentList"/>
    <dgm:cxn modelId="{0B225884-839D-4A9C-80E2-57CCAD5D16F0}" type="presParOf" srcId="{B3B533CF-57B3-428B-8320-277F820E1CC2}" destId="{40A9608B-90BC-41A0-919B-A1871A8F8D4D}" srcOrd="1" destOrd="0" presId="urn:microsoft.com/office/officeart/2008/layout/PictureAccentList"/>
    <dgm:cxn modelId="{99654A11-6291-4523-8AAC-49BB509B10CF}" type="presParOf" srcId="{D1BC2A24-1731-4A5A-9C2D-144D0E4468B0}" destId="{C3E9D813-CDA7-451B-988E-3E8D39E93692}" srcOrd="3" destOrd="0" presId="urn:microsoft.com/office/officeart/2008/layout/PictureAccentList"/>
    <dgm:cxn modelId="{93D2A248-2A83-4AB1-83A6-816376686F2F}" type="presParOf" srcId="{C3E9D813-CDA7-451B-988E-3E8D39E93692}" destId="{381628D1-9AE3-4C94-A0A1-E3A752F48B4D}" srcOrd="0" destOrd="0" presId="urn:microsoft.com/office/officeart/2008/layout/PictureAccentList"/>
    <dgm:cxn modelId="{AC68E667-B761-43AD-9F3A-C48A16FAADBB}" type="presParOf" srcId="{C3E9D813-CDA7-451B-988E-3E8D39E93692}" destId="{7ABCF006-920E-4CEA-8E32-F950ACA6207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3D34EEE-159A-400B-B515-E7AFB803A632}" type="doc">
      <dgm:prSet loTypeId="urn:microsoft.com/office/officeart/2005/8/layout/hierarchy3" loCatId="hierarchy" qsTypeId="urn:microsoft.com/office/officeart/2005/8/quickstyle/simple1" qsCatId="simple" csTypeId="urn:microsoft.com/office/officeart/2005/8/colors/colorful3" csCatId="colorful" phldr="1"/>
      <dgm:spPr/>
      <dgm:t>
        <a:bodyPr/>
        <a:lstStyle/>
        <a:p>
          <a:endParaRPr lang="en-IN"/>
        </a:p>
      </dgm:t>
    </dgm:pt>
    <dgm:pt modelId="{0F35B2C4-B48C-4C65-AF06-FC997EEB4679}">
      <dgm:prSet/>
      <dgm:spPr/>
      <dgm:t>
        <a:bodyPr/>
        <a:lstStyle/>
        <a:p>
          <a:r>
            <a:rPr lang="en-GB" b="0" i="0"/>
            <a:t>Spark can easily run a Spark standalone job </a:t>
          </a:r>
          <a:endParaRPr lang="en-IN"/>
        </a:p>
      </dgm:t>
    </dgm:pt>
    <dgm:pt modelId="{E0D6CE01-A4EF-47DC-AF27-B035B1391E5B}" type="parTrans" cxnId="{7DD11AA4-57EA-46E0-BB72-224F7136D3F7}">
      <dgm:prSet/>
      <dgm:spPr/>
      <dgm:t>
        <a:bodyPr/>
        <a:lstStyle/>
        <a:p>
          <a:endParaRPr lang="en-IN"/>
        </a:p>
      </dgm:t>
    </dgm:pt>
    <dgm:pt modelId="{57E3DEA4-A64D-432E-B614-E00170AAACDF}" type="sibTrans" cxnId="{7DD11AA4-57EA-46E0-BB72-224F7136D3F7}">
      <dgm:prSet/>
      <dgm:spPr/>
      <dgm:t>
        <a:bodyPr/>
        <a:lstStyle/>
        <a:p>
          <a:endParaRPr lang="en-IN"/>
        </a:p>
      </dgm:t>
    </dgm:pt>
    <dgm:pt modelId="{E57A0406-7DA6-473B-8762-A3F245F7187C}">
      <dgm:prSet/>
      <dgm:spPr/>
      <dgm:t>
        <a:bodyPr/>
        <a:lstStyle/>
        <a:p>
          <a:r>
            <a:rPr lang="en-GB" b="0" i="0" dirty="0"/>
            <a:t>This example runs a minimal Spark script </a:t>
          </a:r>
          <a:endParaRPr lang="en-IN" dirty="0"/>
        </a:p>
      </dgm:t>
    </dgm:pt>
    <dgm:pt modelId="{E2405775-4679-496D-99CA-EEB2755A11F4}" type="parTrans" cxnId="{61EA3490-8138-4DED-A233-F32AA78B7487}">
      <dgm:prSet/>
      <dgm:spPr/>
      <dgm:t>
        <a:bodyPr/>
        <a:lstStyle/>
        <a:p>
          <a:endParaRPr lang="en-IN"/>
        </a:p>
      </dgm:t>
    </dgm:pt>
    <dgm:pt modelId="{93E109B3-55AC-4308-9FE1-0BD384C7EA88}" type="sibTrans" cxnId="{61EA3490-8138-4DED-A233-F32AA78B7487}">
      <dgm:prSet/>
      <dgm:spPr/>
      <dgm:t>
        <a:bodyPr/>
        <a:lstStyle/>
        <a:p>
          <a:endParaRPr lang="en-IN"/>
        </a:p>
      </dgm:t>
    </dgm:pt>
    <dgm:pt modelId="{E58889B4-BD61-44C8-A7D9-A12DB430F6F7}">
      <dgm:prSet/>
      <dgm:spPr/>
      <dgm:t>
        <a:bodyPr/>
        <a:lstStyle/>
        <a:p>
          <a:r>
            <a:rPr lang="en-GB" b="0" i="0" dirty="0"/>
            <a:t>It includes: </a:t>
          </a:r>
          <a:endParaRPr lang="en-IN" dirty="0"/>
        </a:p>
      </dgm:t>
    </dgm:pt>
    <dgm:pt modelId="{58A81E5F-8134-40B6-8CC4-50512F7DD522}" type="parTrans" cxnId="{3208B5E5-5063-4DC6-8920-61F4608FA739}">
      <dgm:prSet/>
      <dgm:spPr/>
      <dgm:t>
        <a:bodyPr/>
        <a:lstStyle/>
        <a:p>
          <a:endParaRPr lang="en-IN"/>
        </a:p>
      </dgm:t>
    </dgm:pt>
    <dgm:pt modelId="{57DF8ECB-EF89-4D76-AEED-17E9881B7675}" type="sibTrans" cxnId="{3208B5E5-5063-4DC6-8920-61F4608FA739}">
      <dgm:prSet/>
      <dgm:spPr/>
      <dgm:t>
        <a:bodyPr/>
        <a:lstStyle/>
        <a:p>
          <a:endParaRPr lang="en-IN"/>
        </a:p>
      </dgm:t>
    </dgm:pt>
    <dgm:pt modelId="{628E887C-306B-4DB5-AD4F-4A794C38167C}">
      <dgm:prSet/>
      <dgm:spPr/>
      <dgm:t>
        <a:bodyPr/>
        <a:lstStyle/>
        <a:p>
          <a:r>
            <a:rPr lang="en-GB" b="0" i="0" dirty="0"/>
            <a:t>Importing PySpark </a:t>
          </a:r>
          <a:endParaRPr lang="en-IN" dirty="0"/>
        </a:p>
      </dgm:t>
    </dgm:pt>
    <dgm:pt modelId="{8885A6BF-A603-4D73-ABC3-611F426220EC}" type="parTrans" cxnId="{30824C43-DA54-48F7-AF8C-6507A00F7DAE}">
      <dgm:prSet/>
      <dgm:spPr/>
      <dgm:t>
        <a:bodyPr/>
        <a:lstStyle/>
        <a:p>
          <a:endParaRPr lang="en-IN"/>
        </a:p>
      </dgm:t>
    </dgm:pt>
    <dgm:pt modelId="{FF4FDCC2-7674-4934-B5B8-D296AAAE6A80}" type="sibTrans" cxnId="{30824C43-DA54-48F7-AF8C-6507A00F7DAE}">
      <dgm:prSet/>
      <dgm:spPr/>
      <dgm:t>
        <a:bodyPr/>
        <a:lstStyle/>
        <a:p>
          <a:endParaRPr lang="en-IN"/>
        </a:p>
      </dgm:t>
    </dgm:pt>
    <dgm:pt modelId="{B1B05175-53B8-4AA9-A752-EE6B3DDF6568}">
      <dgm:prSet/>
      <dgm:spPr/>
      <dgm:t>
        <a:bodyPr/>
        <a:lstStyle/>
        <a:p>
          <a:r>
            <a:rPr lang="en-GB" b="0" i="0" dirty="0"/>
            <a:t>Initializing a SparkContext </a:t>
          </a:r>
          <a:endParaRPr lang="en-IN" dirty="0"/>
        </a:p>
      </dgm:t>
    </dgm:pt>
    <dgm:pt modelId="{5DD41434-1A06-4174-AE6B-24E28636476E}" type="parTrans" cxnId="{5FAA501C-557F-424B-A22C-AFEF4041D368}">
      <dgm:prSet/>
      <dgm:spPr/>
      <dgm:t>
        <a:bodyPr/>
        <a:lstStyle/>
        <a:p>
          <a:endParaRPr lang="en-IN"/>
        </a:p>
      </dgm:t>
    </dgm:pt>
    <dgm:pt modelId="{5DE953FB-2D62-4811-BE41-99F4E3CAA839}" type="sibTrans" cxnId="{5FAA501C-557F-424B-A22C-AFEF4041D368}">
      <dgm:prSet/>
      <dgm:spPr/>
      <dgm:t>
        <a:bodyPr/>
        <a:lstStyle/>
        <a:p>
          <a:endParaRPr lang="en-IN"/>
        </a:p>
      </dgm:t>
    </dgm:pt>
    <dgm:pt modelId="{36429842-B3A2-4112-9B97-D6F4A8238C31}">
      <dgm:prSet/>
      <dgm:spPr/>
      <dgm:t>
        <a:bodyPr/>
        <a:lstStyle/>
        <a:p>
          <a:r>
            <a:rPr lang="en-GB" b="0" i="0" dirty="0"/>
            <a:t>Performing a distributed calculation on a Spark cluster in the standalone mode </a:t>
          </a:r>
          <a:endParaRPr lang="en-IN" dirty="0"/>
        </a:p>
      </dgm:t>
    </dgm:pt>
    <dgm:pt modelId="{C4AF54B0-485D-4AA4-BABB-F6F25DEA5CDD}" type="parTrans" cxnId="{D4A3F257-A1CC-4A6C-AAAB-015762495638}">
      <dgm:prSet/>
      <dgm:spPr/>
      <dgm:t>
        <a:bodyPr/>
        <a:lstStyle/>
        <a:p>
          <a:endParaRPr lang="en-IN"/>
        </a:p>
      </dgm:t>
    </dgm:pt>
    <dgm:pt modelId="{29543706-033A-433A-BBA2-63EC9E6A8207}" type="sibTrans" cxnId="{D4A3F257-A1CC-4A6C-AAAB-015762495638}">
      <dgm:prSet/>
      <dgm:spPr/>
      <dgm:t>
        <a:bodyPr/>
        <a:lstStyle/>
        <a:p>
          <a:endParaRPr lang="en-IN"/>
        </a:p>
      </dgm:t>
    </dgm:pt>
    <dgm:pt modelId="{80CBE7AB-3062-4A48-B4EA-EB44C9B39EA2}">
      <dgm:prSet/>
      <dgm:spPr/>
      <dgm:t>
        <a:bodyPr/>
        <a:lstStyle/>
        <a:p>
          <a:r>
            <a:rPr lang="en-GB" b="0" i="0" dirty="0"/>
            <a:t>Defining a method 'mod' to perform an action in Spark Job </a:t>
          </a:r>
          <a:endParaRPr lang="en-IN" dirty="0"/>
        </a:p>
      </dgm:t>
    </dgm:pt>
    <dgm:pt modelId="{D2373B1C-A1DA-4357-9111-1B4BE2C7D3E8}" type="parTrans" cxnId="{0595855F-2DA1-4D1F-AB1F-E860085EE343}">
      <dgm:prSet/>
      <dgm:spPr/>
      <dgm:t>
        <a:bodyPr/>
        <a:lstStyle/>
        <a:p>
          <a:endParaRPr lang="en-IN"/>
        </a:p>
      </dgm:t>
    </dgm:pt>
    <dgm:pt modelId="{CE80240D-705E-4F70-8CBE-861884434483}" type="sibTrans" cxnId="{0595855F-2DA1-4D1F-AB1F-E860085EE343}">
      <dgm:prSet/>
      <dgm:spPr/>
      <dgm:t>
        <a:bodyPr/>
        <a:lstStyle/>
        <a:p>
          <a:endParaRPr lang="en-IN"/>
        </a:p>
      </dgm:t>
    </dgm:pt>
    <dgm:pt modelId="{4D6CF8D3-B784-4B28-9147-FC7E003F326D}">
      <dgm:prSet/>
      <dgm:spPr/>
      <dgm:t>
        <a:bodyPr/>
        <a:lstStyle/>
        <a:p>
          <a:r>
            <a:rPr lang="en-GB" b="0" i="0" dirty="0"/>
            <a:t>Using an RDD operation to perform a transformation</a:t>
          </a:r>
          <a:endParaRPr lang="en-IN" dirty="0"/>
        </a:p>
      </dgm:t>
    </dgm:pt>
    <dgm:pt modelId="{2A162CC4-AD2C-426E-B71C-65349AE0A7F2}" type="parTrans" cxnId="{613F8187-3182-4D95-8112-E443C76DBFC6}">
      <dgm:prSet/>
      <dgm:spPr/>
      <dgm:t>
        <a:bodyPr/>
        <a:lstStyle/>
        <a:p>
          <a:endParaRPr lang="en-IN"/>
        </a:p>
      </dgm:t>
    </dgm:pt>
    <dgm:pt modelId="{C41560BD-3A73-499A-91C8-2457F1585E67}" type="sibTrans" cxnId="{613F8187-3182-4D95-8112-E443C76DBFC6}">
      <dgm:prSet/>
      <dgm:spPr/>
      <dgm:t>
        <a:bodyPr/>
        <a:lstStyle/>
        <a:p>
          <a:endParaRPr lang="en-IN"/>
        </a:p>
      </dgm:t>
    </dgm:pt>
    <dgm:pt modelId="{3E18AAFD-D8F1-40BE-80C8-7E1BE8ECABEA}" type="pres">
      <dgm:prSet presAssocID="{73D34EEE-159A-400B-B515-E7AFB803A632}" presName="diagram" presStyleCnt="0">
        <dgm:presLayoutVars>
          <dgm:chPref val="1"/>
          <dgm:dir/>
          <dgm:animOne val="branch"/>
          <dgm:animLvl val="lvl"/>
          <dgm:resizeHandles/>
        </dgm:presLayoutVars>
      </dgm:prSet>
      <dgm:spPr/>
    </dgm:pt>
    <dgm:pt modelId="{29C5B3B9-7217-4B60-BFC3-63A2C8CFD1FA}" type="pres">
      <dgm:prSet presAssocID="{0F35B2C4-B48C-4C65-AF06-FC997EEB4679}" presName="root" presStyleCnt="0"/>
      <dgm:spPr/>
    </dgm:pt>
    <dgm:pt modelId="{53E9FABA-607F-4B77-AE75-B3226861D3E8}" type="pres">
      <dgm:prSet presAssocID="{0F35B2C4-B48C-4C65-AF06-FC997EEB4679}" presName="rootComposite" presStyleCnt="0"/>
      <dgm:spPr/>
    </dgm:pt>
    <dgm:pt modelId="{44DDB205-FE35-47E2-9D19-09255075EB35}" type="pres">
      <dgm:prSet presAssocID="{0F35B2C4-B48C-4C65-AF06-FC997EEB4679}" presName="rootText" presStyleLbl="node1" presStyleIdx="0" presStyleCnt="3"/>
      <dgm:spPr/>
    </dgm:pt>
    <dgm:pt modelId="{54AB1EEF-27BB-4C06-8007-E507ED737EDE}" type="pres">
      <dgm:prSet presAssocID="{0F35B2C4-B48C-4C65-AF06-FC997EEB4679}" presName="rootConnector" presStyleLbl="node1" presStyleIdx="0" presStyleCnt="3"/>
      <dgm:spPr/>
    </dgm:pt>
    <dgm:pt modelId="{227C7538-7BAE-41B9-B3EE-C75689D80CB7}" type="pres">
      <dgm:prSet presAssocID="{0F35B2C4-B48C-4C65-AF06-FC997EEB4679}" presName="childShape" presStyleCnt="0"/>
      <dgm:spPr/>
    </dgm:pt>
    <dgm:pt modelId="{40485E99-0314-4E08-8574-4956881447EE}" type="pres">
      <dgm:prSet presAssocID="{E57A0406-7DA6-473B-8762-A3F245F7187C}" presName="root" presStyleCnt="0"/>
      <dgm:spPr/>
    </dgm:pt>
    <dgm:pt modelId="{E1DCCECC-E211-4B15-B237-78709D018553}" type="pres">
      <dgm:prSet presAssocID="{E57A0406-7DA6-473B-8762-A3F245F7187C}" presName="rootComposite" presStyleCnt="0"/>
      <dgm:spPr/>
    </dgm:pt>
    <dgm:pt modelId="{B2D32CC2-AEA0-43EA-9ECA-01CF331F7E57}" type="pres">
      <dgm:prSet presAssocID="{E57A0406-7DA6-473B-8762-A3F245F7187C}" presName="rootText" presStyleLbl="node1" presStyleIdx="1" presStyleCnt="3"/>
      <dgm:spPr/>
    </dgm:pt>
    <dgm:pt modelId="{0C1AA04B-8F92-4C61-9AD7-2B558E1D363A}" type="pres">
      <dgm:prSet presAssocID="{E57A0406-7DA6-473B-8762-A3F245F7187C}" presName="rootConnector" presStyleLbl="node1" presStyleIdx="1" presStyleCnt="3"/>
      <dgm:spPr/>
    </dgm:pt>
    <dgm:pt modelId="{001CDD79-AD5C-43B6-AB61-6E47E4272A52}" type="pres">
      <dgm:prSet presAssocID="{E57A0406-7DA6-473B-8762-A3F245F7187C}" presName="childShape" presStyleCnt="0"/>
      <dgm:spPr/>
    </dgm:pt>
    <dgm:pt modelId="{6C1C9CDD-16D6-4FFC-984D-7A11F533DE98}" type="pres">
      <dgm:prSet presAssocID="{E58889B4-BD61-44C8-A7D9-A12DB430F6F7}" presName="root" presStyleCnt="0"/>
      <dgm:spPr/>
    </dgm:pt>
    <dgm:pt modelId="{6EE50A97-CC4C-46D7-9198-3CFA5CEE9C2D}" type="pres">
      <dgm:prSet presAssocID="{E58889B4-BD61-44C8-A7D9-A12DB430F6F7}" presName="rootComposite" presStyleCnt="0"/>
      <dgm:spPr/>
    </dgm:pt>
    <dgm:pt modelId="{066C100F-DEA3-4733-831D-34E2B49F75FF}" type="pres">
      <dgm:prSet presAssocID="{E58889B4-BD61-44C8-A7D9-A12DB430F6F7}" presName="rootText" presStyleLbl="node1" presStyleIdx="2" presStyleCnt="3"/>
      <dgm:spPr/>
    </dgm:pt>
    <dgm:pt modelId="{0DAA4303-3E5A-446B-B984-751F6B1D64CE}" type="pres">
      <dgm:prSet presAssocID="{E58889B4-BD61-44C8-A7D9-A12DB430F6F7}" presName="rootConnector" presStyleLbl="node1" presStyleIdx="2" presStyleCnt="3"/>
      <dgm:spPr/>
    </dgm:pt>
    <dgm:pt modelId="{D5A45785-228F-456D-87B0-B2E151040144}" type="pres">
      <dgm:prSet presAssocID="{E58889B4-BD61-44C8-A7D9-A12DB430F6F7}" presName="childShape" presStyleCnt="0"/>
      <dgm:spPr/>
    </dgm:pt>
    <dgm:pt modelId="{7631A7C8-F557-4976-A0E1-CC4458C4EA53}" type="pres">
      <dgm:prSet presAssocID="{8885A6BF-A603-4D73-ABC3-611F426220EC}" presName="Name13" presStyleLbl="parChTrans1D2" presStyleIdx="0" presStyleCnt="5"/>
      <dgm:spPr/>
    </dgm:pt>
    <dgm:pt modelId="{A4DB837C-39DD-4462-BC40-B6E2856AD218}" type="pres">
      <dgm:prSet presAssocID="{628E887C-306B-4DB5-AD4F-4A794C38167C}" presName="childText" presStyleLbl="bgAcc1" presStyleIdx="0" presStyleCnt="5">
        <dgm:presLayoutVars>
          <dgm:bulletEnabled val="1"/>
        </dgm:presLayoutVars>
      </dgm:prSet>
      <dgm:spPr/>
    </dgm:pt>
    <dgm:pt modelId="{DDEB48BC-2CFF-490D-874F-40A48169858F}" type="pres">
      <dgm:prSet presAssocID="{5DD41434-1A06-4174-AE6B-24E28636476E}" presName="Name13" presStyleLbl="parChTrans1D2" presStyleIdx="1" presStyleCnt="5"/>
      <dgm:spPr/>
    </dgm:pt>
    <dgm:pt modelId="{82F1981D-9507-43D1-84F0-71E74E95AAB1}" type="pres">
      <dgm:prSet presAssocID="{B1B05175-53B8-4AA9-A752-EE6B3DDF6568}" presName="childText" presStyleLbl="bgAcc1" presStyleIdx="1" presStyleCnt="5">
        <dgm:presLayoutVars>
          <dgm:bulletEnabled val="1"/>
        </dgm:presLayoutVars>
      </dgm:prSet>
      <dgm:spPr/>
    </dgm:pt>
    <dgm:pt modelId="{6C6941C8-5043-4007-AF9B-A61C0BE34097}" type="pres">
      <dgm:prSet presAssocID="{C4AF54B0-485D-4AA4-BABB-F6F25DEA5CDD}" presName="Name13" presStyleLbl="parChTrans1D2" presStyleIdx="2" presStyleCnt="5"/>
      <dgm:spPr/>
    </dgm:pt>
    <dgm:pt modelId="{2DDAAE8F-76A7-46B6-BBD8-70F18D46988E}" type="pres">
      <dgm:prSet presAssocID="{36429842-B3A2-4112-9B97-D6F4A8238C31}" presName="childText" presStyleLbl="bgAcc1" presStyleIdx="2" presStyleCnt="5">
        <dgm:presLayoutVars>
          <dgm:bulletEnabled val="1"/>
        </dgm:presLayoutVars>
      </dgm:prSet>
      <dgm:spPr/>
    </dgm:pt>
    <dgm:pt modelId="{B3EF1DCA-E4AA-4A51-A7CE-4A0AC150C107}" type="pres">
      <dgm:prSet presAssocID="{D2373B1C-A1DA-4357-9111-1B4BE2C7D3E8}" presName="Name13" presStyleLbl="parChTrans1D2" presStyleIdx="3" presStyleCnt="5"/>
      <dgm:spPr/>
    </dgm:pt>
    <dgm:pt modelId="{9D356025-2F43-4DA5-86D2-155E9D4C27DA}" type="pres">
      <dgm:prSet presAssocID="{80CBE7AB-3062-4A48-B4EA-EB44C9B39EA2}" presName="childText" presStyleLbl="bgAcc1" presStyleIdx="3" presStyleCnt="5">
        <dgm:presLayoutVars>
          <dgm:bulletEnabled val="1"/>
        </dgm:presLayoutVars>
      </dgm:prSet>
      <dgm:spPr/>
    </dgm:pt>
    <dgm:pt modelId="{A3676DF9-FB1D-4F1E-AB21-891C6BDC0FCF}" type="pres">
      <dgm:prSet presAssocID="{2A162CC4-AD2C-426E-B71C-65349AE0A7F2}" presName="Name13" presStyleLbl="parChTrans1D2" presStyleIdx="4" presStyleCnt="5"/>
      <dgm:spPr/>
    </dgm:pt>
    <dgm:pt modelId="{52FCCDA8-7972-4F99-B3E8-66A2556BB594}" type="pres">
      <dgm:prSet presAssocID="{4D6CF8D3-B784-4B28-9147-FC7E003F326D}" presName="childText" presStyleLbl="bgAcc1" presStyleIdx="4" presStyleCnt="5">
        <dgm:presLayoutVars>
          <dgm:bulletEnabled val="1"/>
        </dgm:presLayoutVars>
      </dgm:prSet>
      <dgm:spPr/>
    </dgm:pt>
  </dgm:ptLst>
  <dgm:cxnLst>
    <dgm:cxn modelId="{0B2AB00E-5702-46E6-8442-708136E95FE4}" type="presOf" srcId="{80CBE7AB-3062-4A48-B4EA-EB44C9B39EA2}" destId="{9D356025-2F43-4DA5-86D2-155E9D4C27DA}" srcOrd="0" destOrd="0" presId="urn:microsoft.com/office/officeart/2005/8/layout/hierarchy3"/>
    <dgm:cxn modelId="{32BEC60E-E2C2-4B52-B8D0-D761BDC6D914}" type="presOf" srcId="{0F35B2C4-B48C-4C65-AF06-FC997EEB4679}" destId="{54AB1EEF-27BB-4C06-8007-E507ED737EDE}" srcOrd="1" destOrd="0" presId="urn:microsoft.com/office/officeart/2005/8/layout/hierarchy3"/>
    <dgm:cxn modelId="{6C6B1212-968B-4F56-839B-E6F0FA7A2F56}" type="presOf" srcId="{73D34EEE-159A-400B-B515-E7AFB803A632}" destId="{3E18AAFD-D8F1-40BE-80C8-7E1BE8ECABEA}" srcOrd="0" destOrd="0" presId="urn:microsoft.com/office/officeart/2005/8/layout/hierarchy3"/>
    <dgm:cxn modelId="{6CA7C212-2229-4405-BD26-689BAE7D1B92}" type="presOf" srcId="{E57A0406-7DA6-473B-8762-A3F245F7187C}" destId="{0C1AA04B-8F92-4C61-9AD7-2B558E1D363A}" srcOrd="1" destOrd="0" presId="urn:microsoft.com/office/officeart/2005/8/layout/hierarchy3"/>
    <dgm:cxn modelId="{E0ACBB16-1B9B-4F4F-801C-29842E4696C9}" type="presOf" srcId="{E58889B4-BD61-44C8-A7D9-A12DB430F6F7}" destId="{066C100F-DEA3-4733-831D-34E2B49F75FF}" srcOrd="0" destOrd="0" presId="urn:microsoft.com/office/officeart/2005/8/layout/hierarchy3"/>
    <dgm:cxn modelId="{5FAA501C-557F-424B-A22C-AFEF4041D368}" srcId="{E58889B4-BD61-44C8-A7D9-A12DB430F6F7}" destId="{B1B05175-53B8-4AA9-A752-EE6B3DDF6568}" srcOrd="1" destOrd="0" parTransId="{5DD41434-1A06-4174-AE6B-24E28636476E}" sibTransId="{5DE953FB-2D62-4811-BE41-99F4E3CAA839}"/>
    <dgm:cxn modelId="{FA39DA2F-47B2-4A1C-BF28-0D9E57B7D401}" type="presOf" srcId="{E57A0406-7DA6-473B-8762-A3F245F7187C}" destId="{B2D32CC2-AEA0-43EA-9ECA-01CF331F7E57}" srcOrd="0" destOrd="0" presId="urn:microsoft.com/office/officeart/2005/8/layout/hierarchy3"/>
    <dgm:cxn modelId="{11AC3437-2726-41CC-AC86-4A6820C57766}" type="presOf" srcId="{B1B05175-53B8-4AA9-A752-EE6B3DDF6568}" destId="{82F1981D-9507-43D1-84F0-71E74E95AAB1}" srcOrd="0" destOrd="0" presId="urn:microsoft.com/office/officeart/2005/8/layout/hierarchy3"/>
    <dgm:cxn modelId="{C41E6137-4205-4957-B9DF-1EE05277958F}" type="presOf" srcId="{36429842-B3A2-4112-9B97-D6F4A8238C31}" destId="{2DDAAE8F-76A7-46B6-BBD8-70F18D46988E}" srcOrd="0" destOrd="0" presId="urn:microsoft.com/office/officeart/2005/8/layout/hierarchy3"/>
    <dgm:cxn modelId="{0595855F-2DA1-4D1F-AB1F-E860085EE343}" srcId="{E58889B4-BD61-44C8-A7D9-A12DB430F6F7}" destId="{80CBE7AB-3062-4A48-B4EA-EB44C9B39EA2}" srcOrd="3" destOrd="0" parTransId="{D2373B1C-A1DA-4357-9111-1B4BE2C7D3E8}" sibTransId="{CE80240D-705E-4F70-8CBE-861884434483}"/>
    <dgm:cxn modelId="{30824C43-DA54-48F7-AF8C-6507A00F7DAE}" srcId="{E58889B4-BD61-44C8-A7D9-A12DB430F6F7}" destId="{628E887C-306B-4DB5-AD4F-4A794C38167C}" srcOrd="0" destOrd="0" parTransId="{8885A6BF-A603-4D73-ABC3-611F426220EC}" sibTransId="{FF4FDCC2-7674-4934-B5B8-D296AAAE6A80}"/>
    <dgm:cxn modelId="{D4A3F257-A1CC-4A6C-AAAB-015762495638}" srcId="{E58889B4-BD61-44C8-A7D9-A12DB430F6F7}" destId="{36429842-B3A2-4112-9B97-D6F4A8238C31}" srcOrd="2" destOrd="0" parTransId="{C4AF54B0-485D-4AA4-BABB-F6F25DEA5CDD}" sibTransId="{29543706-033A-433A-BBA2-63EC9E6A8207}"/>
    <dgm:cxn modelId="{181FF577-3621-4C4B-9F83-86D7CC87CC7F}" type="presOf" srcId="{8885A6BF-A603-4D73-ABC3-611F426220EC}" destId="{7631A7C8-F557-4976-A0E1-CC4458C4EA53}" srcOrd="0" destOrd="0" presId="urn:microsoft.com/office/officeart/2005/8/layout/hierarchy3"/>
    <dgm:cxn modelId="{EFA09178-0CE1-4DA0-85D3-6698F69EAABB}" type="presOf" srcId="{D2373B1C-A1DA-4357-9111-1B4BE2C7D3E8}" destId="{B3EF1DCA-E4AA-4A51-A7CE-4A0AC150C107}" srcOrd="0" destOrd="0" presId="urn:microsoft.com/office/officeart/2005/8/layout/hierarchy3"/>
    <dgm:cxn modelId="{B39DEC79-CCF1-4227-AF48-FEC00E2267FB}" type="presOf" srcId="{0F35B2C4-B48C-4C65-AF06-FC997EEB4679}" destId="{44DDB205-FE35-47E2-9D19-09255075EB35}" srcOrd="0" destOrd="0" presId="urn:microsoft.com/office/officeart/2005/8/layout/hierarchy3"/>
    <dgm:cxn modelId="{613F8187-3182-4D95-8112-E443C76DBFC6}" srcId="{E58889B4-BD61-44C8-A7D9-A12DB430F6F7}" destId="{4D6CF8D3-B784-4B28-9147-FC7E003F326D}" srcOrd="4" destOrd="0" parTransId="{2A162CC4-AD2C-426E-B71C-65349AE0A7F2}" sibTransId="{C41560BD-3A73-499A-91C8-2457F1585E67}"/>
    <dgm:cxn modelId="{61EA3490-8138-4DED-A233-F32AA78B7487}" srcId="{73D34EEE-159A-400B-B515-E7AFB803A632}" destId="{E57A0406-7DA6-473B-8762-A3F245F7187C}" srcOrd="1" destOrd="0" parTransId="{E2405775-4679-496D-99CA-EEB2755A11F4}" sibTransId="{93E109B3-55AC-4308-9FE1-0BD384C7EA88}"/>
    <dgm:cxn modelId="{127E1CA0-F8D0-4430-BB2F-22A16474CE4E}" type="presOf" srcId="{5DD41434-1A06-4174-AE6B-24E28636476E}" destId="{DDEB48BC-2CFF-490D-874F-40A48169858F}" srcOrd="0" destOrd="0" presId="urn:microsoft.com/office/officeart/2005/8/layout/hierarchy3"/>
    <dgm:cxn modelId="{7DD11AA4-57EA-46E0-BB72-224F7136D3F7}" srcId="{73D34EEE-159A-400B-B515-E7AFB803A632}" destId="{0F35B2C4-B48C-4C65-AF06-FC997EEB4679}" srcOrd="0" destOrd="0" parTransId="{E0D6CE01-A4EF-47DC-AF27-B035B1391E5B}" sibTransId="{57E3DEA4-A64D-432E-B614-E00170AAACDF}"/>
    <dgm:cxn modelId="{6DA265C2-4666-4FFE-AD0D-9D05E49C0DAD}" type="presOf" srcId="{628E887C-306B-4DB5-AD4F-4A794C38167C}" destId="{A4DB837C-39DD-4462-BC40-B6E2856AD218}" srcOrd="0" destOrd="0" presId="urn:microsoft.com/office/officeart/2005/8/layout/hierarchy3"/>
    <dgm:cxn modelId="{987875C8-5DD2-463B-821B-5BDCA926344F}" type="presOf" srcId="{4D6CF8D3-B784-4B28-9147-FC7E003F326D}" destId="{52FCCDA8-7972-4F99-B3E8-66A2556BB594}" srcOrd="0" destOrd="0" presId="urn:microsoft.com/office/officeart/2005/8/layout/hierarchy3"/>
    <dgm:cxn modelId="{2A6BE0D8-416D-45C4-BE5B-277724C61E26}" type="presOf" srcId="{2A162CC4-AD2C-426E-B71C-65349AE0A7F2}" destId="{A3676DF9-FB1D-4F1E-AB21-891C6BDC0FCF}" srcOrd="0" destOrd="0" presId="urn:microsoft.com/office/officeart/2005/8/layout/hierarchy3"/>
    <dgm:cxn modelId="{3208B5E5-5063-4DC6-8920-61F4608FA739}" srcId="{73D34EEE-159A-400B-B515-E7AFB803A632}" destId="{E58889B4-BD61-44C8-A7D9-A12DB430F6F7}" srcOrd="2" destOrd="0" parTransId="{58A81E5F-8134-40B6-8CC4-50512F7DD522}" sibTransId="{57DF8ECB-EF89-4D76-AEED-17E9881B7675}"/>
    <dgm:cxn modelId="{CB59EBE5-A93D-4DE6-B736-A0FBCA83361F}" type="presOf" srcId="{E58889B4-BD61-44C8-A7D9-A12DB430F6F7}" destId="{0DAA4303-3E5A-446B-B984-751F6B1D64CE}" srcOrd="1" destOrd="0" presId="urn:microsoft.com/office/officeart/2005/8/layout/hierarchy3"/>
    <dgm:cxn modelId="{07D0DEEA-BA8B-4D34-97A4-688783E82FE2}" type="presOf" srcId="{C4AF54B0-485D-4AA4-BABB-F6F25DEA5CDD}" destId="{6C6941C8-5043-4007-AF9B-A61C0BE34097}" srcOrd="0" destOrd="0" presId="urn:microsoft.com/office/officeart/2005/8/layout/hierarchy3"/>
    <dgm:cxn modelId="{B0151449-2618-43C3-B246-9C92FAFE436B}" type="presParOf" srcId="{3E18AAFD-D8F1-40BE-80C8-7E1BE8ECABEA}" destId="{29C5B3B9-7217-4B60-BFC3-63A2C8CFD1FA}" srcOrd="0" destOrd="0" presId="urn:microsoft.com/office/officeart/2005/8/layout/hierarchy3"/>
    <dgm:cxn modelId="{AAE77672-8765-4BAE-B2DF-06B94CEE30BA}" type="presParOf" srcId="{29C5B3B9-7217-4B60-BFC3-63A2C8CFD1FA}" destId="{53E9FABA-607F-4B77-AE75-B3226861D3E8}" srcOrd="0" destOrd="0" presId="urn:microsoft.com/office/officeart/2005/8/layout/hierarchy3"/>
    <dgm:cxn modelId="{FC0D638F-8F12-4FAD-A581-BBA9E8C666B0}" type="presParOf" srcId="{53E9FABA-607F-4B77-AE75-B3226861D3E8}" destId="{44DDB205-FE35-47E2-9D19-09255075EB35}" srcOrd="0" destOrd="0" presId="urn:microsoft.com/office/officeart/2005/8/layout/hierarchy3"/>
    <dgm:cxn modelId="{D2720C3A-6078-40F0-9180-CCC8D8FE3B4A}" type="presParOf" srcId="{53E9FABA-607F-4B77-AE75-B3226861D3E8}" destId="{54AB1EEF-27BB-4C06-8007-E507ED737EDE}" srcOrd="1" destOrd="0" presId="urn:microsoft.com/office/officeart/2005/8/layout/hierarchy3"/>
    <dgm:cxn modelId="{4FE7F842-CDCD-4508-B784-89982D7349DD}" type="presParOf" srcId="{29C5B3B9-7217-4B60-BFC3-63A2C8CFD1FA}" destId="{227C7538-7BAE-41B9-B3EE-C75689D80CB7}" srcOrd="1" destOrd="0" presId="urn:microsoft.com/office/officeart/2005/8/layout/hierarchy3"/>
    <dgm:cxn modelId="{FFB775F0-82D9-45E8-99C0-7FDDCFE169B1}" type="presParOf" srcId="{3E18AAFD-D8F1-40BE-80C8-7E1BE8ECABEA}" destId="{40485E99-0314-4E08-8574-4956881447EE}" srcOrd="1" destOrd="0" presId="urn:microsoft.com/office/officeart/2005/8/layout/hierarchy3"/>
    <dgm:cxn modelId="{D25EDF1A-1E72-40AB-AC45-18665C16A067}" type="presParOf" srcId="{40485E99-0314-4E08-8574-4956881447EE}" destId="{E1DCCECC-E211-4B15-B237-78709D018553}" srcOrd="0" destOrd="0" presId="urn:microsoft.com/office/officeart/2005/8/layout/hierarchy3"/>
    <dgm:cxn modelId="{170A2B4F-AC6B-4453-8124-97F00DA509F3}" type="presParOf" srcId="{E1DCCECC-E211-4B15-B237-78709D018553}" destId="{B2D32CC2-AEA0-43EA-9ECA-01CF331F7E57}" srcOrd="0" destOrd="0" presId="urn:microsoft.com/office/officeart/2005/8/layout/hierarchy3"/>
    <dgm:cxn modelId="{5C086CA6-5F7F-43AE-9440-BC3019549FFC}" type="presParOf" srcId="{E1DCCECC-E211-4B15-B237-78709D018553}" destId="{0C1AA04B-8F92-4C61-9AD7-2B558E1D363A}" srcOrd="1" destOrd="0" presId="urn:microsoft.com/office/officeart/2005/8/layout/hierarchy3"/>
    <dgm:cxn modelId="{8214F72C-F2D4-4214-90E1-6239F971DCDC}" type="presParOf" srcId="{40485E99-0314-4E08-8574-4956881447EE}" destId="{001CDD79-AD5C-43B6-AB61-6E47E4272A52}" srcOrd="1" destOrd="0" presId="urn:microsoft.com/office/officeart/2005/8/layout/hierarchy3"/>
    <dgm:cxn modelId="{CC4EB638-1B58-4C66-86F4-6470803388CF}" type="presParOf" srcId="{3E18AAFD-D8F1-40BE-80C8-7E1BE8ECABEA}" destId="{6C1C9CDD-16D6-4FFC-984D-7A11F533DE98}" srcOrd="2" destOrd="0" presId="urn:microsoft.com/office/officeart/2005/8/layout/hierarchy3"/>
    <dgm:cxn modelId="{2C038143-BC6F-4073-B56F-0FE287D8B13E}" type="presParOf" srcId="{6C1C9CDD-16D6-4FFC-984D-7A11F533DE98}" destId="{6EE50A97-CC4C-46D7-9198-3CFA5CEE9C2D}" srcOrd="0" destOrd="0" presId="urn:microsoft.com/office/officeart/2005/8/layout/hierarchy3"/>
    <dgm:cxn modelId="{FE22D558-2997-4534-93E5-94071A1822EA}" type="presParOf" srcId="{6EE50A97-CC4C-46D7-9198-3CFA5CEE9C2D}" destId="{066C100F-DEA3-4733-831D-34E2B49F75FF}" srcOrd="0" destOrd="0" presId="urn:microsoft.com/office/officeart/2005/8/layout/hierarchy3"/>
    <dgm:cxn modelId="{E0947E64-D9DD-43D6-ABDA-8FD1FB292137}" type="presParOf" srcId="{6EE50A97-CC4C-46D7-9198-3CFA5CEE9C2D}" destId="{0DAA4303-3E5A-446B-B984-751F6B1D64CE}" srcOrd="1" destOrd="0" presId="urn:microsoft.com/office/officeart/2005/8/layout/hierarchy3"/>
    <dgm:cxn modelId="{E34783B8-EE0E-46E0-A729-F0B547B6F30B}" type="presParOf" srcId="{6C1C9CDD-16D6-4FFC-984D-7A11F533DE98}" destId="{D5A45785-228F-456D-87B0-B2E151040144}" srcOrd="1" destOrd="0" presId="urn:microsoft.com/office/officeart/2005/8/layout/hierarchy3"/>
    <dgm:cxn modelId="{A872FC18-E7E4-4F99-B995-22793AB37996}" type="presParOf" srcId="{D5A45785-228F-456D-87B0-B2E151040144}" destId="{7631A7C8-F557-4976-A0E1-CC4458C4EA53}" srcOrd="0" destOrd="0" presId="urn:microsoft.com/office/officeart/2005/8/layout/hierarchy3"/>
    <dgm:cxn modelId="{1C727D5F-3BF9-42A1-A0AF-D0BD795332A8}" type="presParOf" srcId="{D5A45785-228F-456D-87B0-B2E151040144}" destId="{A4DB837C-39DD-4462-BC40-B6E2856AD218}" srcOrd="1" destOrd="0" presId="urn:microsoft.com/office/officeart/2005/8/layout/hierarchy3"/>
    <dgm:cxn modelId="{9A12DCA2-6F1A-4FE4-9966-E4E61534C54C}" type="presParOf" srcId="{D5A45785-228F-456D-87B0-B2E151040144}" destId="{DDEB48BC-2CFF-490D-874F-40A48169858F}" srcOrd="2" destOrd="0" presId="urn:microsoft.com/office/officeart/2005/8/layout/hierarchy3"/>
    <dgm:cxn modelId="{12F51044-F044-4092-9059-D2F23ED815F4}" type="presParOf" srcId="{D5A45785-228F-456D-87B0-B2E151040144}" destId="{82F1981D-9507-43D1-84F0-71E74E95AAB1}" srcOrd="3" destOrd="0" presId="urn:microsoft.com/office/officeart/2005/8/layout/hierarchy3"/>
    <dgm:cxn modelId="{3429A3F4-C2B1-4F87-9641-0D9F542E5E0B}" type="presParOf" srcId="{D5A45785-228F-456D-87B0-B2E151040144}" destId="{6C6941C8-5043-4007-AF9B-A61C0BE34097}" srcOrd="4" destOrd="0" presId="urn:microsoft.com/office/officeart/2005/8/layout/hierarchy3"/>
    <dgm:cxn modelId="{D290FD5F-CA68-445C-8C9B-BFEBC96A771D}" type="presParOf" srcId="{D5A45785-228F-456D-87B0-B2E151040144}" destId="{2DDAAE8F-76A7-46B6-BBD8-70F18D46988E}" srcOrd="5" destOrd="0" presId="urn:microsoft.com/office/officeart/2005/8/layout/hierarchy3"/>
    <dgm:cxn modelId="{ABFAE83C-895E-46CF-B7E8-BC8876915280}" type="presParOf" srcId="{D5A45785-228F-456D-87B0-B2E151040144}" destId="{B3EF1DCA-E4AA-4A51-A7CE-4A0AC150C107}" srcOrd="6" destOrd="0" presId="urn:microsoft.com/office/officeart/2005/8/layout/hierarchy3"/>
    <dgm:cxn modelId="{0977465D-755F-4B74-A748-D10667BC9434}" type="presParOf" srcId="{D5A45785-228F-456D-87B0-B2E151040144}" destId="{9D356025-2F43-4DA5-86D2-155E9D4C27DA}" srcOrd="7" destOrd="0" presId="urn:microsoft.com/office/officeart/2005/8/layout/hierarchy3"/>
    <dgm:cxn modelId="{1FCCE4B7-A69D-4DA4-8D19-6050C5912EB8}" type="presParOf" srcId="{D5A45785-228F-456D-87B0-B2E151040144}" destId="{A3676DF9-FB1D-4F1E-AB21-891C6BDC0FCF}" srcOrd="8" destOrd="0" presId="urn:microsoft.com/office/officeart/2005/8/layout/hierarchy3"/>
    <dgm:cxn modelId="{7EA5B5C9-354C-4494-A9E3-B14B37C636F0}" type="presParOf" srcId="{D5A45785-228F-456D-87B0-B2E151040144}" destId="{52FCCDA8-7972-4F99-B3E8-66A2556BB594}" srcOrd="9"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738ED53-D52C-4495-B2CD-974F7001BAF7}" type="doc">
      <dgm:prSet loTypeId="urn:microsoft.com/office/officeart/2008/layout/NameandTitleOrganizationalChart" loCatId="hierarchy" qsTypeId="urn:microsoft.com/office/officeart/2005/8/quickstyle/simple1" qsCatId="simple" csTypeId="urn:microsoft.com/office/officeart/2005/8/colors/colorful3" csCatId="colorful" phldr="1"/>
      <dgm:spPr/>
      <dgm:t>
        <a:bodyPr/>
        <a:lstStyle/>
        <a:p>
          <a:endParaRPr lang="en-IN"/>
        </a:p>
      </dgm:t>
    </dgm:pt>
    <dgm:pt modelId="{A4F91183-480B-4499-BBB9-49E6299A26BB}">
      <dgm:prSet custT="1"/>
      <dgm:spPr/>
      <dgm:t>
        <a:bodyPr/>
        <a:lstStyle/>
        <a:p>
          <a:r>
            <a:rPr lang="en-IN" sz="1100" dirty="0"/>
            <a:t>Spark RDDs</a:t>
          </a:r>
        </a:p>
      </dgm:t>
    </dgm:pt>
    <dgm:pt modelId="{61465404-381C-4E4C-9FC6-E3A477432390}" type="parTrans" cxnId="{B3F29316-A4D1-4755-9621-0DCB0685C1C9}">
      <dgm:prSet/>
      <dgm:spPr/>
      <dgm:t>
        <a:bodyPr/>
        <a:lstStyle/>
        <a:p>
          <a:endParaRPr lang="en-IN" sz="2800"/>
        </a:p>
      </dgm:t>
    </dgm:pt>
    <dgm:pt modelId="{858EDDB7-7037-4F76-B061-DD93B20BA145}" type="sibTrans" cxnId="{B3F29316-A4D1-4755-9621-0DCB0685C1C9}">
      <dgm:prSet/>
      <dgm:spPr/>
      <dgm:t>
        <a:bodyPr/>
        <a:lstStyle/>
        <a:p>
          <a:endParaRPr lang="en-IN" sz="2800"/>
        </a:p>
      </dgm:t>
    </dgm:pt>
    <dgm:pt modelId="{3520C691-BC7B-4320-B56C-C91F4C450748}">
      <dgm:prSet custT="1"/>
      <dgm:spPr/>
      <dgm:t>
        <a:bodyPr/>
        <a:lstStyle/>
        <a:p>
          <a:r>
            <a:rPr lang="en-GB" sz="1100" dirty="0"/>
            <a:t>RDDs are the ruin logical data in Spark</a:t>
          </a:r>
          <a:endParaRPr lang="en-IN" sz="1100" dirty="0"/>
        </a:p>
      </dgm:t>
    </dgm:pt>
    <dgm:pt modelId="{062B96CA-2BE3-4357-B276-B0EB3BA9C852}" type="parTrans" cxnId="{8205F238-051E-41B0-8027-3300379BBDC7}">
      <dgm:prSet/>
      <dgm:spPr/>
      <dgm:t>
        <a:bodyPr/>
        <a:lstStyle/>
        <a:p>
          <a:endParaRPr lang="en-IN" sz="2800"/>
        </a:p>
      </dgm:t>
    </dgm:pt>
    <dgm:pt modelId="{0E339BF6-7D55-4EB8-BF7E-C3732FFC2E2D}" type="sibTrans" cxnId="{8205F238-051E-41B0-8027-3300379BBDC7}">
      <dgm:prSet/>
      <dgm:spPr/>
      <dgm:t>
        <a:bodyPr/>
        <a:lstStyle/>
        <a:p>
          <a:endParaRPr lang="en-IN" sz="2800"/>
        </a:p>
      </dgm:t>
    </dgm:pt>
    <dgm:pt modelId="{EF54D2D2-D918-4FAE-831C-ED0B442953A4}">
      <dgm:prSet custT="1"/>
      <dgm:spPr/>
      <dgm:t>
        <a:bodyPr/>
        <a:lstStyle/>
        <a:p>
          <a:r>
            <a:rPr lang="en-GB" sz="1100" dirty="0"/>
            <a:t>They are a distributed collection Of objects, stored in memory or On disks of different machines Of a cluster</a:t>
          </a:r>
          <a:endParaRPr lang="en-IN" sz="1100" dirty="0"/>
        </a:p>
      </dgm:t>
    </dgm:pt>
    <dgm:pt modelId="{683457C2-AE0A-4364-98B8-0DE3BF124C1C}" type="parTrans" cxnId="{E1CCFC92-3C0C-4B51-8A3A-36F8AB06AB4F}">
      <dgm:prSet/>
      <dgm:spPr/>
      <dgm:t>
        <a:bodyPr/>
        <a:lstStyle/>
        <a:p>
          <a:endParaRPr lang="en-IN" sz="2800"/>
        </a:p>
      </dgm:t>
    </dgm:pt>
    <dgm:pt modelId="{0FAEE020-7C48-4092-9B39-B7D0317177AE}" type="sibTrans" cxnId="{E1CCFC92-3C0C-4B51-8A3A-36F8AB06AB4F}">
      <dgm:prSet/>
      <dgm:spPr/>
      <dgm:t>
        <a:bodyPr/>
        <a:lstStyle/>
        <a:p>
          <a:endParaRPr lang="en-IN" sz="2800"/>
        </a:p>
      </dgm:t>
    </dgm:pt>
    <dgm:pt modelId="{0D102E7A-3A9A-44C1-BCA1-FA1CD046FFFF}">
      <dgm:prSet custT="1"/>
      <dgm:spPr/>
      <dgm:t>
        <a:bodyPr/>
        <a:lstStyle/>
        <a:p>
          <a:r>
            <a:rPr lang="en-GB" sz="1100" dirty="0"/>
            <a:t>A single RDD can be divided into multiple logical partitions so that these partitions can be stored processed on different machines Of a cluster</a:t>
          </a:r>
          <a:endParaRPr lang="en-IN" sz="1100" dirty="0"/>
        </a:p>
      </dgm:t>
    </dgm:pt>
    <dgm:pt modelId="{84C24699-2A94-460B-AC55-E1C69D083296}" type="parTrans" cxnId="{1B1B56FB-65ED-4AFF-B49D-073FAC490AC1}">
      <dgm:prSet/>
      <dgm:spPr/>
      <dgm:t>
        <a:bodyPr/>
        <a:lstStyle/>
        <a:p>
          <a:endParaRPr lang="en-IN" sz="2800"/>
        </a:p>
      </dgm:t>
    </dgm:pt>
    <dgm:pt modelId="{D9DC021B-91E2-4111-93E8-7F7A1A9817C0}" type="sibTrans" cxnId="{1B1B56FB-65ED-4AFF-B49D-073FAC490AC1}">
      <dgm:prSet/>
      <dgm:spPr/>
      <dgm:t>
        <a:bodyPr/>
        <a:lstStyle/>
        <a:p>
          <a:endParaRPr lang="en-IN" sz="2800"/>
        </a:p>
      </dgm:t>
    </dgm:pt>
    <dgm:pt modelId="{E998C0DD-124B-44C6-A802-31BF33FFF266}">
      <dgm:prSet custT="1"/>
      <dgm:spPr/>
      <dgm:t>
        <a:bodyPr/>
        <a:lstStyle/>
        <a:p>
          <a:r>
            <a:rPr lang="en-GB" sz="1100" dirty="0"/>
            <a:t>RDDs in Spark can be cached and used again for future transformations They are lazily evaluated. i.e., Spark delays the RDD evaluation until it is really needed</a:t>
          </a:r>
          <a:endParaRPr lang="en-IN" sz="1100" dirty="0"/>
        </a:p>
      </dgm:t>
    </dgm:pt>
    <dgm:pt modelId="{5D150979-949B-4FF7-A262-036B59629190}" type="parTrans" cxnId="{F324081B-7BDA-401F-95FC-2764F8116876}">
      <dgm:prSet/>
      <dgm:spPr/>
      <dgm:t>
        <a:bodyPr/>
        <a:lstStyle/>
        <a:p>
          <a:endParaRPr lang="en-IN" sz="2800"/>
        </a:p>
      </dgm:t>
    </dgm:pt>
    <dgm:pt modelId="{AF573CDF-0755-4A0E-A758-C4D40F9588A6}" type="sibTrans" cxnId="{F324081B-7BDA-401F-95FC-2764F8116876}">
      <dgm:prSet/>
      <dgm:spPr/>
      <dgm:t>
        <a:bodyPr/>
        <a:lstStyle/>
        <a:p>
          <a:endParaRPr lang="en-IN" sz="2800"/>
        </a:p>
      </dgm:t>
    </dgm:pt>
    <dgm:pt modelId="{38EBB9CF-AEC6-4BB9-96CF-564D99461B38}">
      <dgm:prSet custT="1"/>
      <dgm:spPr/>
      <dgm:t>
        <a:bodyPr/>
        <a:lstStyle/>
        <a:p>
          <a:r>
            <a:rPr lang="en-GB" sz="1100" dirty="0"/>
            <a:t>We Can perform and actions on RDDS</a:t>
          </a:r>
          <a:endParaRPr lang="en-IN" sz="1100" dirty="0"/>
        </a:p>
      </dgm:t>
    </dgm:pt>
    <dgm:pt modelId="{F36F9563-922B-4A59-BE55-B397F70548EE}" type="parTrans" cxnId="{FFC8AD73-1280-4AAF-A1C8-143EB76BB586}">
      <dgm:prSet/>
      <dgm:spPr/>
      <dgm:t>
        <a:bodyPr/>
        <a:lstStyle/>
        <a:p>
          <a:endParaRPr lang="en-IN" sz="2800"/>
        </a:p>
      </dgm:t>
    </dgm:pt>
    <dgm:pt modelId="{D3503ADC-BD4F-42F6-BBE3-DBF76DE58BE6}" type="sibTrans" cxnId="{FFC8AD73-1280-4AAF-A1C8-143EB76BB586}">
      <dgm:prSet/>
      <dgm:spPr/>
      <dgm:t>
        <a:bodyPr/>
        <a:lstStyle/>
        <a:p>
          <a:endParaRPr lang="en-IN" sz="2800"/>
        </a:p>
      </dgm:t>
    </dgm:pt>
    <dgm:pt modelId="{072B3F6F-9811-43C6-BA5E-57AC5A3FD74E}" type="pres">
      <dgm:prSet presAssocID="{D738ED53-D52C-4495-B2CD-974F7001BAF7}" presName="hierChild1" presStyleCnt="0">
        <dgm:presLayoutVars>
          <dgm:orgChart val="1"/>
          <dgm:chPref val="1"/>
          <dgm:dir/>
          <dgm:animOne val="branch"/>
          <dgm:animLvl val="lvl"/>
          <dgm:resizeHandles/>
        </dgm:presLayoutVars>
      </dgm:prSet>
      <dgm:spPr/>
    </dgm:pt>
    <dgm:pt modelId="{0962A1D5-FC87-4032-A6D7-CC0BA71DFD8E}" type="pres">
      <dgm:prSet presAssocID="{A4F91183-480B-4499-BBB9-49E6299A26BB}" presName="hierRoot1" presStyleCnt="0">
        <dgm:presLayoutVars>
          <dgm:hierBranch val="init"/>
        </dgm:presLayoutVars>
      </dgm:prSet>
      <dgm:spPr/>
    </dgm:pt>
    <dgm:pt modelId="{1EBE9A8F-CD7F-4137-9C3C-9F77DE206625}" type="pres">
      <dgm:prSet presAssocID="{A4F91183-480B-4499-BBB9-49E6299A26BB}" presName="rootComposite1" presStyleCnt="0"/>
      <dgm:spPr/>
    </dgm:pt>
    <dgm:pt modelId="{A9DD73AD-5196-4921-96D3-F4F18DAB1175}" type="pres">
      <dgm:prSet presAssocID="{A4F91183-480B-4499-BBB9-49E6299A26BB}" presName="rootText1" presStyleLbl="node0" presStyleIdx="0" presStyleCnt="1">
        <dgm:presLayoutVars>
          <dgm:chMax/>
          <dgm:chPref val="3"/>
        </dgm:presLayoutVars>
      </dgm:prSet>
      <dgm:spPr/>
    </dgm:pt>
    <dgm:pt modelId="{FC57A4D7-1AC4-4714-9BF5-E4328068B1D3}" type="pres">
      <dgm:prSet presAssocID="{A4F91183-480B-4499-BBB9-49E6299A26BB}" presName="titleText1" presStyleLbl="fgAcc0" presStyleIdx="0" presStyleCnt="1">
        <dgm:presLayoutVars>
          <dgm:chMax val="0"/>
          <dgm:chPref val="0"/>
        </dgm:presLayoutVars>
      </dgm:prSet>
      <dgm:spPr/>
    </dgm:pt>
    <dgm:pt modelId="{CF1AEBBC-C80A-4CDF-A259-68AF0A70D329}" type="pres">
      <dgm:prSet presAssocID="{A4F91183-480B-4499-BBB9-49E6299A26BB}" presName="rootConnector1" presStyleLbl="node1" presStyleIdx="0" presStyleCnt="5"/>
      <dgm:spPr/>
    </dgm:pt>
    <dgm:pt modelId="{9541E8CF-9A65-4C1E-878E-58C47AF2CFF6}" type="pres">
      <dgm:prSet presAssocID="{A4F91183-480B-4499-BBB9-49E6299A26BB}" presName="hierChild2" presStyleCnt="0"/>
      <dgm:spPr/>
    </dgm:pt>
    <dgm:pt modelId="{1CD85BE9-9BA4-46B6-9A4F-2B9F5544C090}" type="pres">
      <dgm:prSet presAssocID="{062B96CA-2BE3-4357-B276-B0EB3BA9C852}" presName="Name37" presStyleLbl="parChTrans1D2" presStyleIdx="0" presStyleCnt="5"/>
      <dgm:spPr/>
    </dgm:pt>
    <dgm:pt modelId="{DE89205C-2046-4D3A-A241-2B93FDE0A451}" type="pres">
      <dgm:prSet presAssocID="{3520C691-BC7B-4320-B56C-C91F4C450748}" presName="hierRoot2" presStyleCnt="0">
        <dgm:presLayoutVars>
          <dgm:hierBranch val="init"/>
        </dgm:presLayoutVars>
      </dgm:prSet>
      <dgm:spPr/>
    </dgm:pt>
    <dgm:pt modelId="{89983FB1-44C8-4225-B86B-314E26CECE19}" type="pres">
      <dgm:prSet presAssocID="{3520C691-BC7B-4320-B56C-C91F4C450748}" presName="rootComposite" presStyleCnt="0"/>
      <dgm:spPr/>
    </dgm:pt>
    <dgm:pt modelId="{98CD542F-A2B8-46E4-A18B-27D6D5EE5751}" type="pres">
      <dgm:prSet presAssocID="{3520C691-BC7B-4320-B56C-C91F4C450748}" presName="rootText" presStyleLbl="node1" presStyleIdx="0" presStyleCnt="5">
        <dgm:presLayoutVars>
          <dgm:chMax/>
          <dgm:chPref val="3"/>
        </dgm:presLayoutVars>
      </dgm:prSet>
      <dgm:spPr/>
    </dgm:pt>
    <dgm:pt modelId="{FBDB564D-B67C-41DA-B592-51156ED6C416}" type="pres">
      <dgm:prSet presAssocID="{3520C691-BC7B-4320-B56C-C91F4C450748}" presName="titleText2" presStyleLbl="fgAcc1" presStyleIdx="0" presStyleCnt="5">
        <dgm:presLayoutVars>
          <dgm:chMax val="0"/>
          <dgm:chPref val="0"/>
        </dgm:presLayoutVars>
      </dgm:prSet>
      <dgm:spPr/>
    </dgm:pt>
    <dgm:pt modelId="{AC8A9159-67DC-4C71-BC5B-30A863C0447B}" type="pres">
      <dgm:prSet presAssocID="{3520C691-BC7B-4320-B56C-C91F4C450748}" presName="rootConnector" presStyleLbl="node2" presStyleIdx="0" presStyleCnt="0"/>
      <dgm:spPr/>
    </dgm:pt>
    <dgm:pt modelId="{E72D5438-1A77-4CCC-BFF9-560FDC96842B}" type="pres">
      <dgm:prSet presAssocID="{3520C691-BC7B-4320-B56C-C91F4C450748}" presName="hierChild4" presStyleCnt="0"/>
      <dgm:spPr/>
    </dgm:pt>
    <dgm:pt modelId="{4DAC1924-7273-4A4E-945C-8A3EC331D40B}" type="pres">
      <dgm:prSet presAssocID="{3520C691-BC7B-4320-B56C-C91F4C450748}" presName="hierChild5" presStyleCnt="0"/>
      <dgm:spPr/>
    </dgm:pt>
    <dgm:pt modelId="{2D4CDA7F-8211-4306-858F-3C8859FEE432}" type="pres">
      <dgm:prSet presAssocID="{683457C2-AE0A-4364-98B8-0DE3BF124C1C}" presName="Name37" presStyleLbl="parChTrans1D2" presStyleIdx="1" presStyleCnt="5"/>
      <dgm:spPr/>
    </dgm:pt>
    <dgm:pt modelId="{B840CB8D-B06E-433C-9366-27A96D37B875}" type="pres">
      <dgm:prSet presAssocID="{EF54D2D2-D918-4FAE-831C-ED0B442953A4}" presName="hierRoot2" presStyleCnt="0">
        <dgm:presLayoutVars>
          <dgm:hierBranch val="init"/>
        </dgm:presLayoutVars>
      </dgm:prSet>
      <dgm:spPr/>
    </dgm:pt>
    <dgm:pt modelId="{26A60C15-6AD3-4FD9-A9A7-672B018C0BF4}" type="pres">
      <dgm:prSet presAssocID="{EF54D2D2-D918-4FAE-831C-ED0B442953A4}" presName="rootComposite" presStyleCnt="0"/>
      <dgm:spPr/>
    </dgm:pt>
    <dgm:pt modelId="{934B1746-0CA9-4DD6-ABFD-56027144F196}" type="pres">
      <dgm:prSet presAssocID="{EF54D2D2-D918-4FAE-831C-ED0B442953A4}" presName="rootText" presStyleLbl="node1" presStyleIdx="1" presStyleCnt="5">
        <dgm:presLayoutVars>
          <dgm:chMax/>
          <dgm:chPref val="3"/>
        </dgm:presLayoutVars>
      </dgm:prSet>
      <dgm:spPr/>
    </dgm:pt>
    <dgm:pt modelId="{1F14B5A0-E534-4262-88AA-0BC386BEFE87}" type="pres">
      <dgm:prSet presAssocID="{EF54D2D2-D918-4FAE-831C-ED0B442953A4}" presName="titleText2" presStyleLbl="fgAcc1" presStyleIdx="1" presStyleCnt="5">
        <dgm:presLayoutVars>
          <dgm:chMax val="0"/>
          <dgm:chPref val="0"/>
        </dgm:presLayoutVars>
      </dgm:prSet>
      <dgm:spPr/>
    </dgm:pt>
    <dgm:pt modelId="{5B8F2E39-DF4F-47EE-8A14-2357E2500C27}" type="pres">
      <dgm:prSet presAssocID="{EF54D2D2-D918-4FAE-831C-ED0B442953A4}" presName="rootConnector" presStyleLbl="node2" presStyleIdx="0" presStyleCnt="0"/>
      <dgm:spPr/>
    </dgm:pt>
    <dgm:pt modelId="{21BD788F-9BC2-4B49-836C-46A8A6FAC080}" type="pres">
      <dgm:prSet presAssocID="{EF54D2D2-D918-4FAE-831C-ED0B442953A4}" presName="hierChild4" presStyleCnt="0"/>
      <dgm:spPr/>
    </dgm:pt>
    <dgm:pt modelId="{3B431B99-95B4-4676-9081-855F7798347E}" type="pres">
      <dgm:prSet presAssocID="{EF54D2D2-D918-4FAE-831C-ED0B442953A4}" presName="hierChild5" presStyleCnt="0"/>
      <dgm:spPr/>
    </dgm:pt>
    <dgm:pt modelId="{804006E9-A521-4F5A-92E7-9CBF4CEE1A9A}" type="pres">
      <dgm:prSet presAssocID="{84C24699-2A94-460B-AC55-E1C69D083296}" presName="Name37" presStyleLbl="parChTrans1D2" presStyleIdx="2" presStyleCnt="5"/>
      <dgm:spPr/>
    </dgm:pt>
    <dgm:pt modelId="{882EA00E-9538-441F-9179-4E390E5B3B29}" type="pres">
      <dgm:prSet presAssocID="{0D102E7A-3A9A-44C1-BCA1-FA1CD046FFFF}" presName="hierRoot2" presStyleCnt="0">
        <dgm:presLayoutVars>
          <dgm:hierBranch val="init"/>
        </dgm:presLayoutVars>
      </dgm:prSet>
      <dgm:spPr/>
    </dgm:pt>
    <dgm:pt modelId="{8C2592BC-BF5D-4DD0-9545-E6AE0173CCC9}" type="pres">
      <dgm:prSet presAssocID="{0D102E7A-3A9A-44C1-BCA1-FA1CD046FFFF}" presName="rootComposite" presStyleCnt="0"/>
      <dgm:spPr/>
    </dgm:pt>
    <dgm:pt modelId="{8D5ECD20-DC45-47D0-898D-3144C6CB78A9}" type="pres">
      <dgm:prSet presAssocID="{0D102E7A-3A9A-44C1-BCA1-FA1CD046FFFF}" presName="rootText" presStyleLbl="node1" presStyleIdx="2" presStyleCnt="5">
        <dgm:presLayoutVars>
          <dgm:chMax/>
          <dgm:chPref val="3"/>
        </dgm:presLayoutVars>
      </dgm:prSet>
      <dgm:spPr/>
    </dgm:pt>
    <dgm:pt modelId="{8048AA73-9682-45B7-A43C-388EA7160990}" type="pres">
      <dgm:prSet presAssocID="{0D102E7A-3A9A-44C1-BCA1-FA1CD046FFFF}" presName="titleText2" presStyleLbl="fgAcc1" presStyleIdx="2" presStyleCnt="5">
        <dgm:presLayoutVars>
          <dgm:chMax val="0"/>
          <dgm:chPref val="0"/>
        </dgm:presLayoutVars>
      </dgm:prSet>
      <dgm:spPr/>
    </dgm:pt>
    <dgm:pt modelId="{D606E297-42F2-44D8-B6CC-39D55E14EB09}" type="pres">
      <dgm:prSet presAssocID="{0D102E7A-3A9A-44C1-BCA1-FA1CD046FFFF}" presName="rootConnector" presStyleLbl="node2" presStyleIdx="0" presStyleCnt="0"/>
      <dgm:spPr/>
    </dgm:pt>
    <dgm:pt modelId="{A787D07A-81A6-4A4C-BFAE-D1FD0F44CC35}" type="pres">
      <dgm:prSet presAssocID="{0D102E7A-3A9A-44C1-BCA1-FA1CD046FFFF}" presName="hierChild4" presStyleCnt="0"/>
      <dgm:spPr/>
    </dgm:pt>
    <dgm:pt modelId="{B7DFAE18-462E-48F2-A7BA-400166533112}" type="pres">
      <dgm:prSet presAssocID="{0D102E7A-3A9A-44C1-BCA1-FA1CD046FFFF}" presName="hierChild5" presStyleCnt="0"/>
      <dgm:spPr/>
    </dgm:pt>
    <dgm:pt modelId="{5B472B1B-035C-4390-A1BF-8E5DA12CE10D}" type="pres">
      <dgm:prSet presAssocID="{5D150979-949B-4FF7-A262-036B59629190}" presName="Name37" presStyleLbl="parChTrans1D2" presStyleIdx="3" presStyleCnt="5"/>
      <dgm:spPr/>
    </dgm:pt>
    <dgm:pt modelId="{EDB9DD29-8B87-4170-A7B0-20084CBAB7A7}" type="pres">
      <dgm:prSet presAssocID="{E998C0DD-124B-44C6-A802-31BF33FFF266}" presName="hierRoot2" presStyleCnt="0">
        <dgm:presLayoutVars>
          <dgm:hierBranch val="init"/>
        </dgm:presLayoutVars>
      </dgm:prSet>
      <dgm:spPr/>
    </dgm:pt>
    <dgm:pt modelId="{5BE7BFF3-4CFB-4966-B13D-7F59256F2F13}" type="pres">
      <dgm:prSet presAssocID="{E998C0DD-124B-44C6-A802-31BF33FFF266}" presName="rootComposite" presStyleCnt="0"/>
      <dgm:spPr/>
    </dgm:pt>
    <dgm:pt modelId="{BDFD9059-2BC0-4FF8-A57D-C86E614D83AC}" type="pres">
      <dgm:prSet presAssocID="{E998C0DD-124B-44C6-A802-31BF33FFF266}" presName="rootText" presStyleLbl="node1" presStyleIdx="3" presStyleCnt="5">
        <dgm:presLayoutVars>
          <dgm:chMax/>
          <dgm:chPref val="3"/>
        </dgm:presLayoutVars>
      </dgm:prSet>
      <dgm:spPr/>
    </dgm:pt>
    <dgm:pt modelId="{6A6D57FB-E79D-41FB-95C7-415153680A9C}" type="pres">
      <dgm:prSet presAssocID="{E998C0DD-124B-44C6-A802-31BF33FFF266}" presName="titleText2" presStyleLbl="fgAcc1" presStyleIdx="3" presStyleCnt="5">
        <dgm:presLayoutVars>
          <dgm:chMax val="0"/>
          <dgm:chPref val="0"/>
        </dgm:presLayoutVars>
      </dgm:prSet>
      <dgm:spPr/>
    </dgm:pt>
    <dgm:pt modelId="{2AFB37A9-64EB-4B82-9E65-86A283432232}" type="pres">
      <dgm:prSet presAssocID="{E998C0DD-124B-44C6-A802-31BF33FFF266}" presName="rootConnector" presStyleLbl="node2" presStyleIdx="0" presStyleCnt="0"/>
      <dgm:spPr/>
    </dgm:pt>
    <dgm:pt modelId="{8B4FDF1A-64AA-4995-802F-09CDDE4696D7}" type="pres">
      <dgm:prSet presAssocID="{E998C0DD-124B-44C6-A802-31BF33FFF266}" presName="hierChild4" presStyleCnt="0"/>
      <dgm:spPr/>
    </dgm:pt>
    <dgm:pt modelId="{71FF22E4-4D8A-412A-AED7-C1C003C12DD1}" type="pres">
      <dgm:prSet presAssocID="{E998C0DD-124B-44C6-A802-31BF33FFF266}" presName="hierChild5" presStyleCnt="0"/>
      <dgm:spPr/>
    </dgm:pt>
    <dgm:pt modelId="{F87B5860-0280-4799-83B5-55DF99824B33}" type="pres">
      <dgm:prSet presAssocID="{F36F9563-922B-4A59-BE55-B397F70548EE}" presName="Name37" presStyleLbl="parChTrans1D2" presStyleIdx="4" presStyleCnt="5"/>
      <dgm:spPr/>
    </dgm:pt>
    <dgm:pt modelId="{69F2606F-A4A2-43F0-B34F-200D51BFAEE4}" type="pres">
      <dgm:prSet presAssocID="{38EBB9CF-AEC6-4BB9-96CF-564D99461B38}" presName="hierRoot2" presStyleCnt="0">
        <dgm:presLayoutVars>
          <dgm:hierBranch val="init"/>
        </dgm:presLayoutVars>
      </dgm:prSet>
      <dgm:spPr/>
    </dgm:pt>
    <dgm:pt modelId="{78A1CDEB-FCFE-4C3A-88DE-81AA5F0B9AD1}" type="pres">
      <dgm:prSet presAssocID="{38EBB9CF-AEC6-4BB9-96CF-564D99461B38}" presName="rootComposite" presStyleCnt="0"/>
      <dgm:spPr/>
    </dgm:pt>
    <dgm:pt modelId="{1BC8AAED-C4E5-41DB-8CD4-A0A459416ABB}" type="pres">
      <dgm:prSet presAssocID="{38EBB9CF-AEC6-4BB9-96CF-564D99461B38}" presName="rootText" presStyleLbl="node1" presStyleIdx="4" presStyleCnt="5">
        <dgm:presLayoutVars>
          <dgm:chMax/>
          <dgm:chPref val="3"/>
        </dgm:presLayoutVars>
      </dgm:prSet>
      <dgm:spPr/>
    </dgm:pt>
    <dgm:pt modelId="{7D03778B-5366-409A-825F-45947EF4AA17}" type="pres">
      <dgm:prSet presAssocID="{38EBB9CF-AEC6-4BB9-96CF-564D99461B38}" presName="titleText2" presStyleLbl="fgAcc1" presStyleIdx="4" presStyleCnt="5">
        <dgm:presLayoutVars>
          <dgm:chMax val="0"/>
          <dgm:chPref val="0"/>
        </dgm:presLayoutVars>
      </dgm:prSet>
      <dgm:spPr/>
    </dgm:pt>
    <dgm:pt modelId="{D3256E43-A958-47AE-8EB7-722EC1FB7F0F}" type="pres">
      <dgm:prSet presAssocID="{38EBB9CF-AEC6-4BB9-96CF-564D99461B38}" presName="rootConnector" presStyleLbl="node2" presStyleIdx="0" presStyleCnt="0"/>
      <dgm:spPr/>
    </dgm:pt>
    <dgm:pt modelId="{8791AF91-F631-48A2-9186-B2CBDA8680AC}" type="pres">
      <dgm:prSet presAssocID="{38EBB9CF-AEC6-4BB9-96CF-564D99461B38}" presName="hierChild4" presStyleCnt="0"/>
      <dgm:spPr/>
    </dgm:pt>
    <dgm:pt modelId="{2D9D615A-2399-47CD-8244-2EE79E92EE0F}" type="pres">
      <dgm:prSet presAssocID="{38EBB9CF-AEC6-4BB9-96CF-564D99461B38}" presName="hierChild5" presStyleCnt="0"/>
      <dgm:spPr/>
    </dgm:pt>
    <dgm:pt modelId="{74539D47-E293-4205-A8F3-A57CE4DE5A0B}" type="pres">
      <dgm:prSet presAssocID="{A4F91183-480B-4499-BBB9-49E6299A26BB}" presName="hierChild3" presStyleCnt="0"/>
      <dgm:spPr/>
    </dgm:pt>
  </dgm:ptLst>
  <dgm:cxnLst>
    <dgm:cxn modelId="{2B7B2600-682B-4356-B507-DF6E2F279BFF}" type="presOf" srcId="{E998C0DD-124B-44C6-A802-31BF33FFF266}" destId="{BDFD9059-2BC0-4FF8-A57D-C86E614D83AC}" srcOrd="0" destOrd="0" presId="urn:microsoft.com/office/officeart/2008/layout/NameandTitleOrganizationalChart"/>
    <dgm:cxn modelId="{30C8D901-A04E-464A-8521-A87762C94974}" type="presOf" srcId="{EF54D2D2-D918-4FAE-831C-ED0B442953A4}" destId="{5B8F2E39-DF4F-47EE-8A14-2357E2500C27}" srcOrd="1" destOrd="0" presId="urn:microsoft.com/office/officeart/2008/layout/NameandTitleOrganizationalChart"/>
    <dgm:cxn modelId="{B3F29316-A4D1-4755-9621-0DCB0685C1C9}" srcId="{D738ED53-D52C-4495-B2CD-974F7001BAF7}" destId="{A4F91183-480B-4499-BBB9-49E6299A26BB}" srcOrd="0" destOrd="0" parTransId="{61465404-381C-4E4C-9FC6-E3A477432390}" sibTransId="{858EDDB7-7037-4F76-B061-DD93B20BA145}"/>
    <dgm:cxn modelId="{F324081B-7BDA-401F-95FC-2764F8116876}" srcId="{A4F91183-480B-4499-BBB9-49E6299A26BB}" destId="{E998C0DD-124B-44C6-A802-31BF33FFF266}" srcOrd="3" destOrd="0" parTransId="{5D150979-949B-4FF7-A262-036B59629190}" sibTransId="{AF573CDF-0755-4A0E-A758-C4D40F9588A6}"/>
    <dgm:cxn modelId="{030EAD2C-9B15-4946-BBEA-0BDDCB7A8D8C}" type="presOf" srcId="{84C24699-2A94-460B-AC55-E1C69D083296}" destId="{804006E9-A521-4F5A-92E7-9CBF4CEE1A9A}" srcOrd="0" destOrd="0" presId="urn:microsoft.com/office/officeart/2008/layout/NameandTitleOrganizationalChart"/>
    <dgm:cxn modelId="{1246372E-BDCB-49BA-A47E-18EEDA281775}" type="presOf" srcId="{D9DC021B-91E2-4111-93E8-7F7A1A9817C0}" destId="{8048AA73-9682-45B7-A43C-388EA7160990}" srcOrd="0" destOrd="0" presId="urn:microsoft.com/office/officeart/2008/layout/NameandTitleOrganizationalChart"/>
    <dgm:cxn modelId="{34ECC12F-9EB4-40BC-819F-38F8E583D8E2}" type="presOf" srcId="{3520C691-BC7B-4320-B56C-C91F4C450748}" destId="{98CD542F-A2B8-46E4-A18B-27D6D5EE5751}" srcOrd="0" destOrd="0" presId="urn:microsoft.com/office/officeart/2008/layout/NameandTitleOrganizationalChart"/>
    <dgm:cxn modelId="{1C3EFE31-536F-4B04-B6E0-1758FA7F0B50}" type="presOf" srcId="{683457C2-AE0A-4364-98B8-0DE3BF124C1C}" destId="{2D4CDA7F-8211-4306-858F-3C8859FEE432}" srcOrd="0" destOrd="0" presId="urn:microsoft.com/office/officeart/2008/layout/NameandTitleOrganizationalChart"/>
    <dgm:cxn modelId="{D4611A35-D3B8-4A96-A155-1828F0A5991B}" type="presOf" srcId="{3520C691-BC7B-4320-B56C-C91F4C450748}" destId="{AC8A9159-67DC-4C71-BC5B-30A863C0447B}" srcOrd="1" destOrd="0" presId="urn:microsoft.com/office/officeart/2008/layout/NameandTitleOrganizationalChart"/>
    <dgm:cxn modelId="{8205F238-051E-41B0-8027-3300379BBDC7}" srcId="{A4F91183-480B-4499-BBB9-49E6299A26BB}" destId="{3520C691-BC7B-4320-B56C-C91F4C450748}" srcOrd="0" destOrd="0" parTransId="{062B96CA-2BE3-4357-B276-B0EB3BA9C852}" sibTransId="{0E339BF6-7D55-4EB8-BF7E-C3732FFC2E2D}"/>
    <dgm:cxn modelId="{AFAF813F-1E66-4B2F-8E4E-BBB69334D0A9}" type="presOf" srcId="{0E339BF6-7D55-4EB8-BF7E-C3732FFC2E2D}" destId="{FBDB564D-B67C-41DA-B592-51156ED6C416}" srcOrd="0" destOrd="0" presId="urn:microsoft.com/office/officeart/2008/layout/NameandTitleOrganizationalChart"/>
    <dgm:cxn modelId="{CAA08340-4756-4D4A-B8A0-3307CA1EE0BA}" type="presOf" srcId="{F36F9563-922B-4A59-BE55-B397F70548EE}" destId="{F87B5860-0280-4799-83B5-55DF99824B33}" srcOrd="0" destOrd="0" presId="urn:microsoft.com/office/officeart/2008/layout/NameandTitleOrganizationalChart"/>
    <dgm:cxn modelId="{F983C15F-FBB9-40FD-8824-CBF0C7F29AD2}" type="presOf" srcId="{062B96CA-2BE3-4357-B276-B0EB3BA9C852}" destId="{1CD85BE9-9BA4-46B6-9A4F-2B9F5544C090}" srcOrd="0" destOrd="0" presId="urn:microsoft.com/office/officeart/2008/layout/NameandTitleOrganizationalChart"/>
    <dgm:cxn modelId="{C639016C-40A0-41AC-AD84-772E38E3EBAB}" type="presOf" srcId="{E998C0DD-124B-44C6-A802-31BF33FFF266}" destId="{2AFB37A9-64EB-4B82-9E65-86A283432232}" srcOrd="1" destOrd="0" presId="urn:microsoft.com/office/officeart/2008/layout/NameandTitleOrganizationalChart"/>
    <dgm:cxn modelId="{FFC8AD73-1280-4AAF-A1C8-143EB76BB586}" srcId="{A4F91183-480B-4499-BBB9-49E6299A26BB}" destId="{38EBB9CF-AEC6-4BB9-96CF-564D99461B38}" srcOrd="4" destOrd="0" parTransId="{F36F9563-922B-4A59-BE55-B397F70548EE}" sibTransId="{D3503ADC-BD4F-42F6-BBE3-DBF76DE58BE6}"/>
    <dgm:cxn modelId="{8BAD2D77-95B1-4B1C-ADF9-25AE48B284E0}" type="presOf" srcId="{858EDDB7-7037-4F76-B061-DD93B20BA145}" destId="{FC57A4D7-1AC4-4714-9BF5-E4328068B1D3}" srcOrd="0" destOrd="0" presId="urn:microsoft.com/office/officeart/2008/layout/NameandTitleOrganizationalChart"/>
    <dgm:cxn modelId="{E2EC0978-761F-45DA-8A8F-362950359D58}" type="presOf" srcId="{D738ED53-D52C-4495-B2CD-974F7001BAF7}" destId="{072B3F6F-9811-43C6-BA5E-57AC5A3FD74E}" srcOrd="0" destOrd="0" presId="urn:microsoft.com/office/officeart/2008/layout/NameandTitleOrganizationalChart"/>
    <dgm:cxn modelId="{24FD8A7E-DEEE-4361-B6B3-1C2F5DCF2564}" type="presOf" srcId="{38EBB9CF-AEC6-4BB9-96CF-564D99461B38}" destId="{D3256E43-A958-47AE-8EB7-722EC1FB7F0F}" srcOrd="1" destOrd="0" presId="urn:microsoft.com/office/officeart/2008/layout/NameandTitleOrganizationalChart"/>
    <dgm:cxn modelId="{E1CCFC92-3C0C-4B51-8A3A-36F8AB06AB4F}" srcId="{A4F91183-480B-4499-BBB9-49E6299A26BB}" destId="{EF54D2D2-D918-4FAE-831C-ED0B442953A4}" srcOrd="1" destOrd="0" parTransId="{683457C2-AE0A-4364-98B8-0DE3BF124C1C}" sibTransId="{0FAEE020-7C48-4092-9B39-B7D0317177AE}"/>
    <dgm:cxn modelId="{B63B3893-C7D0-42AF-9EB0-C2B03D4F527E}" type="presOf" srcId="{0FAEE020-7C48-4092-9B39-B7D0317177AE}" destId="{1F14B5A0-E534-4262-88AA-0BC386BEFE87}" srcOrd="0" destOrd="0" presId="urn:microsoft.com/office/officeart/2008/layout/NameandTitleOrganizationalChart"/>
    <dgm:cxn modelId="{112E49A4-DA35-4999-942A-AB2B8C5DC0AE}" type="presOf" srcId="{0D102E7A-3A9A-44C1-BCA1-FA1CD046FFFF}" destId="{8D5ECD20-DC45-47D0-898D-3144C6CB78A9}" srcOrd="0" destOrd="0" presId="urn:microsoft.com/office/officeart/2008/layout/NameandTitleOrganizationalChart"/>
    <dgm:cxn modelId="{481595A4-0ADA-47BE-8EA3-54AB4420E9A5}" type="presOf" srcId="{38EBB9CF-AEC6-4BB9-96CF-564D99461B38}" destId="{1BC8AAED-C4E5-41DB-8CD4-A0A459416ABB}" srcOrd="0" destOrd="0" presId="urn:microsoft.com/office/officeart/2008/layout/NameandTitleOrganizationalChart"/>
    <dgm:cxn modelId="{A22BE5A4-E6C4-4DA7-84FD-A1071DED8BB6}" type="presOf" srcId="{A4F91183-480B-4499-BBB9-49E6299A26BB}" destId="{A9DD73AD-5196-4921-96D3-F4F18DAB1175}" srcOrd="0" destOrd="0" presId="urn:microsoft.com/office/officeart/2008/layout/NameandTitleOrganizationalChart"/>
    <dgm:cxn modelId="{0C4213A7-0B7F-4162-83A4-0742B2738B68}" type="presOf" srcId="{5D150979-949B-4FF7-A262-036B59629190}" destId="{5B472B1B-035C-4390-A1BF-8E5DA12CE10D}" srcOrd="0" destOrd="0" presId="urn:microsoft.com/office/officeart/2008/layout/NameandTitleOrganizationalChart"/>
    <dgm:cxn modelId="{764975C5-4660-42A8-98AA-CBAD3C06BFBC}" type="presOf" srcId="{A4F91183-480B-4499-BBB9-49E6299A26BB}" destId="{CF1AEBBC-C80A-4CDF-A259-68AF0A70D329}" srcOrd="1" destOrd="0" presId="urn:microsoft.com/office/officeart/2008/layout/NameandTitleOrganizationalChart"/>
    <dgm:cxn modelId="{612697CB-C9DD-4753-9A4C-9F103D869AE3}" type="presOf" srcId="{AF573CDF-0755-4A0E-A758-C4D40F9588A6}" destId="{6A6D57FB-E79D-41FB-95C7-415153680A9C}" srcOrd="0" destOrd="0" presId="urn:microsoft.com/office/officeart/2008/layout/NameandTitleOrganizationalChart"/>
    <dgm:cxn modelId="{B44AD4CC-6DFE-4A09-862C-068DB3129DAC}" type="presOf" srcId="{EF54D2D2-D918-4FAE-831C-ED0B442953A4}" destId="{934B1746-0CA9-4DD6-ABFD-56027144F196}" srcOrd="0" destOrd="0" presId="urn:microsoft.com/office/officeart/2008/layout/NameandTitleOrganizationalChart"/>
    <dgm:cxn modelId="{2B09F0CE-84CA-40A5-AA11-7AC98C203AD3}" type="presOf" srcId="{D3503ADC-BD4F-42F6-BBE3-DBF76DE58BE6}" destId="{7D03778B-5366-409A-825F-45947EF4AA17}" srcOrd="0" destOrd="0" presId="urn:microsoft.com/office/officeart/2008/layout/NameandTitleOrganizationalChart"/>
    <dgm:cxn modelId="{E29E22E3-9079-45F1-9CD4-4CB28ABD6726}" type="presOf" srcId="{0D102E7A-3A9A-44C1-BCA1-FA1CD046FFFF}" destId="{D606E297-42F2-44D8-B6CC-39D55E14EB09}" srcOrd="1" destOrd="0" presId="urn:microsoft.com/office/officeart/2008/layout/NameandTitleOrganizationalChart"/>
    <dgm:cxn modelId="{1B1B56FB-65ED-4AFF-B49D-073FAC490AC1}" srcId="{A4F91183-480B-4499-BBB9-49E6299A26BB}" destId="{0D102E7A-3A9A-44C1-BCA1-FA1CD046FFFF}" srcOrd="2" destOrd="0" parTransId="{84C24699-2A94-460B-AC55-E1C69D083296}" sibTransId="{D9DC021B-91E2-4111-93E8-7F7A1A9817C0}"/>
    <dgm:cxn modelId="{416163A5-DE76-4EE0-B7E3-C0616420BB21}" type="presParOf" srcId="{072B3F6F-9811-43C6-BA5E-57AC5A3FD74E}" destId="{0962A1D5-FC87-4032-A6D7-CC0BA71DFD8E}" srcOrd="0" destOrd="0" presId="urn:microsoft.com/office/officeart/2008/layout/NameandTitleOrganizationalChart"/>
    <dgm:cxn modelId="{9744D24D-4BA2-4CB9-B686-5F62DA536608}" type="presParOf" srcId="{0962A1D5-FC87-4032-A6D7-CC0BA71DFD8E}" destId="{1EBE9A8F-CD7F-4137-9C3C-9F77DE206625}" srcOrd="0" destOrd="0" presId="urn:microsoft.com/office/officeart/2008/layout/NameandTitleOrganizationalChart"/>
    <dgm:cxn modelId="{3AA8B1C1-4A49-42D6-8769-1DF8A11CB89C}" type="presParOf" srcId="{1EBE9A8F-CD7F-4137-9C3C-9F77DE206625}" destId="{A9DD73AD-5196-4921-96D3-F4F18DAB1175}" srcOrd="0" destOrd="0" presId="urn:microsoft.com/office/officeart/2008/layout/NameandTitleOrganizationalChart"/>
    <dgm:cxn modelId="{B5099C78-FD01-44DA-BE09-75D914C222B6}" type="presParOf" srcId="{1EBE9A8F-CD7F-4137-9C3C-9F77DE206625}" destId="{FC57A4D7-1AC4-4714-9BF5-E4328068B1D3}" srcOrd="1" destOrd="0" presId="urn:microsoft.com/office/officeart/2008/layout/NameandTitleOrganizationalChart"/>
    <dgm:cxn modelId="{D19CE589-9D6E-4A3C-B636-E31F468F1587}" type="presParOf" srcId="{1EBE9A8F-CD7F-4137-9C3C-9F77DE206625}" destId="{CF1AEBBC-C80A-4CDF-A259-68AF0A70D329}" srcOrd="2" destOrd="0" presId="urn:microsoft.com/office/officeart/2008/layout/NameandTitleOrganizationalChart"/>
    <dgm:cxn modelId="{400C8E6B-D00E-4847-BD64-3EA0467F8A74}" type="presParOf" srcId="{0962A1D5-FC87-4032-A6D7-CC0BA71DFD8E}" destId="{9541E8CF-9A65-4C1E-878E-58C47AF2CFF6}" srcOrd="1" destOrd="0" presId="urn:microsoft.com/office/officeart/2008/layout/NameandTitleOrganizationalChart"/>
    <dgm:cxn modelId="{6806384B-B125-47B2-BF77-A134878628DD}" type="presParOf" srcId="{9541E8CF-9A65-4C1E-878E-58C47AF2CFF6}" destId="{1CD85BE9-9BA4-46B6-9A4F-2B9F5544C090}" srcOrd="0" destOrd="0" presId="urn:microsoft.com/office/officeart/2008/layout/NameandTitleOrganizationalChart"/>
    <dgm:cxn modelId="{F9EBC11A-FF84-4277-A921-7C61E6D8229F}" type="presParOf" srcId="{9541E8CF-9A65-4C1E-878E-58C47AF2CFF6}" destId="{DE89205C-2046-4D3A-A241-2B93FDE0A451}" srcOrd="1" destOrd="0" presId="urn:microsoft.com/office/officeart/2008/layout/NameandTitleOrganizationalChart"/>
    <dgm:cxn modelId="{EC36E71D-B80E-4DB1-BDB0-BF2E6DB6994E}" type="presParOf" srcId="{DE89205C-2046-4D3A-A241-2B93FDE0A451}" destId="{89983FB1-44C8-4225-B86B-314E26CECE19}" srcOrd="0" destOrd="0" presId="urn:microsoft.com/office/officeart/2008/layout/NameandTitleOrganizationalChart"/>
    <dgm:cxn modelId="{1DBD79EE-46CD-4C4E-B5DC-D8075F4975B0}" type="presParOf" srcId="{89983FB1-44C8-4225-B86B-314E26CECE19}" destId="{98CD542F-A2B8-46E4-A18B-27D6D5EE5751}" srcOrd="0" destOrd="0" presId="urn:microsoft.com/office/officeart/2008/layout/NameandTitleOrganizationalChart"/>
    <dgm:cxn modelId="{7CB64F80-9DB9-40B1-8D9A-179F8E67FB77}" type="presParOf" srcId="{89983FB1-44C8-4225-B86B-314E26CECE19}" destId="{FBDB564D-B67C-41DA-B592-51156ED6C416}" srcOrd="1" destOrd="0" presId="urn:microsoft.com/office/officeart/2008/layout/NameandTitleOrganizationalChart"/>
    <dgm:cxn modelId="{8A817168-E93C-47C9-83E3-3BF31B1FC77A}" type="presParOf" srcId="{89983FB1-44C8-4225-B86B-314E26CECE19}" destId="{AC8A9159-67DC-4C71-BC5B-30A863C0447B}" srcOrd="2" destOrd="0" presId="urn:microsoft.com/office/officeart/2008/layout/NameandTitleOrganizationalChart"/>
    <dgm:cxn modelId="{B6F118C4-C003-496C-9E7A-88C9493488CE}" type="presParOf" srcId="{DE89205C-2046-4D3A-A241-2B93FDE0A451}" destId="{E72D5438-1A77-4CCC-BFF9-560FDC96842B}" srcOrd="1" destOrd="0" presId="urn:microsoft.com/office/officeart/2008/layout/NameandTitleOrganizationalChart"/>
    <dgm:cxn modelId="{93385EF3-EF74-4F37-B584-51DDF1CB00F2}" type="presParOf" srcId="{DE89205C-2046-4D3A-A241-2B93FDE0A451}" destId="{4DAC1924-7273-4A4E-945C-8A3EC331D40B}" srcOrd="2" destOrd="0" presId="urn:microsoft.com/office/officeart/2008/layout/NameandTitleOrganizationalChart"/>
    <dgm:cxn modelId="{0D92591E-19ED-4153-8281-B8FF8F775B02}" type="presParOf" srcId="{9541E8CF-9A65-4C1E-878E-58C47AF2CFF6}" destId="{2D4CDA7F-8211-4306-858F-3C8859FEE432}" srcOrd="2" destOrd="0" presId="urn:microsoft.com/office/officeart/2008/layout/NameandTitleOrganizationalChart"/>
    <dgm:cxn modelId="{950A413E-778E-4B43-A989-002E2D112C78}" type="presParOf" srcId="{9541E8CF-9A65-4C1E-878E-58C47AF2CFF6}" destId="{B840CB8D-B06E-433C-9366-27A96D37B875}" srcOrd="3" destOrd="0" presId="urn:microsoft.com/office/officeart/2008/layout/NameandTitleOrganizationalChart"/>
    <dgm:cxn modelId="{437F119B-793E-4044-A3B5-8153358F0FF5}" type="presParOf" srcId="{B840CB8D-B06E-433C-9366-27A96D37B875}" destId="{26A60C15-6AD3-4FD9-A9A7-672B018C0BF4}" srcOrd="0" destOrd="0" presId="urn:microsoft.com/office/officeart/2008/layout/NameandTitleOrganizationalChart"/>
    <dgm:cxn modelId="{EEF9E398-C68D-4068-8F35-089F319278F3}" type="presParOf" srcId="{26A60C15-6AD3-4FD9-A9A7-672B018C0BF4}" destId="{934B1746-0CA9-4DD6-ABFD-56027144F196}" srcOrd="0" destOrd="0" presId="urn:microsoft.com/office/officeart/2008/layout/NameandTitleOrganizationalChart"/>
    <dgm:cxn modelId="{05DDA32B-3C87-45A0-8350-47A2F66847B3}" type="presParOf" srcId="{26A60C15-6AD3-4FD9-A9A7-672B018C0BF4}" destId="{1F14B5A0-E534-4262-88AA-0BC386BEFE87}" srcOrd="1" destOrd="0" presId="urn:microsoft.com/office/officeart/2008/layout/NameandTitleOrganizationalChart"/>
    <dgm:cxn modelId="{80BDA9BE-14B7-4926-B9A8-26775E26CC03}" type="presParOf" srcId="{26A60C15-6AD3-4FD9-A9A7-672B018C0BF4}" destId="{5B8F2E39-DF4F-47EE-8A14-2357E2500C27}" srcOrd="2" destOrd="0" presId="urn:microsoft.com/office/officeart/2008/layout/NameandTitleOrganizationalChart"/>
    <dgm:cxn modelId="{53FA1C49-79AD-40B0-898E-2EE11398F3F9}" type="presParOf" srcId="{B840CB8D-B06E-433C-9366-27A96D37B875}" destId="{21BD788F-9BC2-4B49-836C-46A8A6FAC080}" srcOrd="1" destOrd="0" presId="urn:microsoft.com/office/officeart/2008/layout/NameandTitleOrganizationalChart"/>
    <dgm:cxn modelId="{01B7C047-94B4-4345-87AE-90522D3125AD}" type="presParOf" srcId="{B840CB8D-B06E-433C-9366-27A96D37B875}" destId="{3B431B99-95B4-4676-9081-855F7798347E}" srcOrd="2" destOrd="0" presId="urn:microsoft.com/office/officeart/2008/layout/NameandTitleOrganizationalChart"/>
    <dgm:cxn modelId="{F18678F4-5FD6-4327-A996-AD5D09CE9192}" type="presParOf" srcId="{9541E8CF-9A65-4C1E-878E-58C47AF2CFF6}" destId="{804006E9-A521-4F5A-92E7-9CBF4CEE1A9A}" srcOrd="4" destOrd="0" presId="urn:microsoft.com/office/officeart/2008/layout/NameandTitleOrganizationalChart"/>
    <dgm:cxn modelId="{EEB2310E-3050-44AA-A01A-61CC9EB12AD6}" type="presParOf" srcId="{9541E8CF-9A65-4C1E-878E-58C47AF2CFF6}" destId="{882EA00E-9538-441F-9179-4E390E5B3B29}" srcOrd="5" destOrd="0" presId="urn:microsoft.com/office/officeart/2008/layout/NameandTitleOrganizationalChart"/>
    <dgm:cxn modelId="{B6DA139D-BD1A-4C21-A9C3-587C4FEC7822}" type="presParOf" srcId="{882EA00E-9538-441F-9179-4E390E5B3B29}" destId="{8C2592BC-BF5D-4DD0-9545-E6AE0173CCC9}" srcOrd="0" destOrd="0" presId="urn:microsoft.com/office/officeart/2008/layout/NameandTitleOrganizationalChart"/>
    <dgm:cxn modelId="{7EE64140-2E74-4FEE-93D4-1C2781E7132D}" type="presParOf" srcId="{8C2592BC-BF5D-4DD0-9545-E6AE0173CCC9}" destId="{8D5ECD20-DC45-47D0-898D-3144C6CB78A9}" srcOrd="0" destOrd="0" presId="urn:microsoft.com/office/officeart/2008/layout/NameandTitleOrganizationalChart"/>
    <dgm:cxn modelId="{B396BE05-0E99-4112-B17E-5C91FEB5C355}" type="presParOf" srcId="{8C2592BC-BF5D-4DD0-9545-E6AE0173CCC9}" destId="{8048AA73-9682-45B7-A43C-388EA7160990}" srcOrd="1" destOrd="0" presId="urn:microsoft.com/office/officeart/2008/layout/NameandTitleOrganizationalChart"/>
    <dgm:cxn modelId="{B942946B-7209-43CC-9FEF-21C338864237}" type="presParOf" srcId="{8C2592BC-BF5D-4DD0-9545-E6AE0173CCC9}" destId="{D606E297-42F2-44D8-B6CC-39D55E14EB09}" srcOrd="2" destOrd="0" presId="urn:microsoft.com/office/officeart/2008/layout/NameandTitleOrganizationalChart"/>
    <dgm:cxn modelId="{787021D9-016C-4665-B10C-31CB8DD0F029}" type="presParOf" srcId="{882EA00E-9538-441F-9179-4E390E5B3B29}" destId="{A787D07A-81A6-4A4C-BFAE-D1FD0F44CC35}" srcOrd="1" destOrd="0" presId="urn:microsoft.com/office/officeart/2008/layout/NameandTitleOrganizationalChart"/>
    <dgm:cxn modelId="{CFF75BB1-FD17-41E4-917B-A05D9CECFE0C}" type="presParOf" srcId="{882EA00E-9538-441F-9179-4E390E5B3B29}" destId="{B7DFAE18-462E-48F2-A7BA-400166533112}" srcOrd="2" destOrd="0" presId="urn:microsoft.com/office/officeart/2008/layout/NameandTitleOrganizationalChart"/>
    <dgm:cxn modelId="{ACF82D15-B1B8-450E-A45A-5823C5A9B73C}" type="presParOf" srcId="{9541E8CF-9A65-4C1E-878E-58C47AF2CFF6}" destId="{5B472B1B-035C-4390-A1BF-8E5DA12CE10D}" srcOrd="6" destOrd="0" presId="urn:microsoft.com/office/officeart/2008/layout/NameandTitleOrganizationalChart"/>
    <dgm:cxn modelId="{B726EF23-9821-4A4F-8DCD-3939DF02E481}" type="presParOf" srcId="{9541E8CF-9A65-4C1E-878E-58C47AF2CFF6}" destId="{EDB9DD29-8B87-4170-A7B0-20084CBAB7A7}" srcOrd="7" destOrd="0" presId="urn:microsoft.com/office/officeart/2008/layout/NameandTitleOrganizationalChart"/>
    <dgm:cxn modelId="{3B25258D-4B8B-4924-A344-2B57DADCC791}" type="presParOf" srcId="{EDB9DD29-8B87-4170-A7B0-20084CBAB7A7}" destId="{5BE7BFF3-4CFB-4966-B13D-7F59256F2F13}" srcOrd="0" destOrd="0" presId="urn:microsoft.com/office/officeart/2008/layout/NameandTitleOrganizationalChart"/>
    <dgm:cxn modelId="{F81D37CA-7EA5-49F1-8EE6-E2A8C2F8655D}" type="presParOf" srcId="{5BE7BFF3-4CFB-4966-B13D-7F59256F2F13}" destId="{BDFD9059-2BC0-4FF8-A57D-C86E614D83AC}" srcOrd="0" destOrd="0" presId="urn:microsoft.com/office/officeart/2008/layout/NameandTitleOrganizationalChart"/>
    <dgm:cxn modelId="{2CAAD708-B9A2-42A4-9B52-2C6D5F469032}" type="presParOf" srcId="{5BE7BFF3-4CFB-4966-B13D-7F59256F2F13}" destId="{6A6D57FB-E79D-41FB-95C7-415153680A9C}" srcOrd="1" destOrd="0" presId="urn:microsoft.com/office/officeart/2008/layout/NameandTitleOrganizationalChart"/>
    <dgm:cxn modelId="{5BC09756-2F50-4504-BDA3-62ED7629AEF5}" type="presParOf" srcId="{5BE7BFF3-4CFB-4966-B13D-7F59256F2F13}" destId="{2AFB37A9-64EB-4B82-9E65-86A283432232}" srcOrd="2" destOrd="0" presId="urn:microsoft.com/office/officeart/2008/layout/NameandTitleOrganizationalChart"/>
    <dgm:cxn modelId="{02F84A49-1746-4502-98E0-F82EB29CAA13}" type="presParOf" srcId="{EDB9DD29-8B87-4170-A7B0-20084CBAB7A7}" destId="{8B4FDF1A-64AA-4995-802F-09CDDE4696D7}" srcOrd="1" destOrd="0" presId="urn:microsoft.com/office/officeart/2008/layout/NameandTitleOrganizationalChart"/>
    <dgm:cxn modelId="{79F66DFB-A2C4-43FF-AD18-4F631136A032}" type="presParOf" srcId="{EDB9DD29-8B87-4170-A7B0-20084CBAB7A7}" destId="{71FF22E4-4D8A-412A-AED7-C1C003C12DD1}" srcOrd="2" destOrd="0" presId="urn:microsoft.com/office/officeart/2008/layout/NameandTitleOrganizationalChart"/>
    <dgm:cxn modelId="{00C80BAC-EE56-4F0F-91D8-5858C5B34F29}" type="presParOf" srcId="{9541E8CF-9A65-4C1E-878E-58C47AF2CFF6}" destId="{F87B5860-0280-4799-83B5-55DF99824B33}" srcOrd="8" destOrd="0" presId="urn:microsoft.com/office/officeart/2008/layout/NameandTitleOrganizationalChart"/>
    <dgm:cxn modelId="{2C7D6BC8-16F9-4995-B382-68A40EF02272}" type="presParOf" srcId="{9541E8CF-9A65-4C1E-878E-58C47AF2CFF6}" destId="{69F2606F-A4A2-43F0-B34F-200D51BFAEE4}" srcOrd="9" destOrd="0" presId="urn:microsoft.com/office/officeart/2008/layout/NameandTitleOrganizationalChart"/>
    <dgm:cxn modelId="{825295F9-67AB-4472-8995-977B3047E2F4}" type="presParOf" srcId="{69F2606F-A4A2-43F0-B34F-200D51BFAEE4}" destId="{78A1CDEB-FCFE-4C3A-88DE-81AA5F0B9AD1}" srcOrd="0" destOrd="0" presId="urn:microsoft.com/office/officeart/2008/layout/NameandTitleOrganizationalChart"/>
    <dgm:cxn modelId="{5AC227E2-5DB0-496E-97A9-193CC8754742}" type="presParOf" srcId="{78A1CDEB-FCFE-4C3A-88DE-81AA5F0B9AD1}" destId="{1BC8AAED-C4E5-41DB-8CD4-A0A459416ABB}" srcOrd="0" destOrd="0" presId="urn:microsoft.com/office/officeart/2008/layout/NameandTitleOrganizationalChart"/>
    <dgm:cxn modelId="{09E764B6-16E2-491A-AAB7-72C4B95BF119}" type="presParOf" srcId="{78A1CDEB-FCFE-4C3A-88DE-81AA5F0B9AD1}" destId="{7D03778B-5366-409A-825F-45947EF4AA17}" srcOrd="1" destOrd="0" presId="urn:microsoft.com/office/officeart/2008/layout/NameandTitleOrganizationalChart"/>
    <dgm:cxn modelId="{3228E2EB-F322-4CB9-8FB6-630454AC1960}" type="presParOf" srcId="{78A1CDEB-FCFE-4C3A-88DE-81AA5F0B9AD1}" destId="{D3256E43-A958-47AE-8EB7-722EC1FB7F0F}" srcOrd="2" destOrd="0" presId="urn:microsoft.com/office/officeart/2008/layout/NameandTitleOrganizationalChart"/>
    <dgm:cxn modelId="{F7A5A7EB-B8F4-4499-888F-DB4EF545403D}" type="presParOf" srcId="{69F2606F-A4A2-43F0-B34F-200D51BFAEE4}" destId="{8791AF91-F631-48A2-9186-B2CBDA8680AC}" srcOrd="1" destOrd="0" presId="urn:microsoft.com/office/officeart/2008/layout/NameandTitleOrganizationalChart"/>
    <dgm:cxn modelId="{C42316F5-6BC0-4A0E-840A-098AF165974D}" type="presParOf" srcId="{69F2606F-A4A2-43F0-B34F-200D51BFAEE4}" destId="{2D9D615A-2399-47CD-8244-2EE79E92EE0F}" srcOrd="2" destOrd="0" presId="urn:microsoft.com/office/officeart/2008/layout/NameandTitleOrganizationalChart"/>
    <dgm:cxn modelId="{E020209C-76E7-4193-8D2A-788DCBD667FB}" type="presParOf" srcId="{0962A1D5-FC87-4032-A6D7-CC0BA71DFD8E}" destId="{74539D47-E293-4205-A8F3-A57CE4DE5A0B}"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2A68A26-45A2-417E-AB30-C598D5BA5EF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91F3FEB2-70F5-4397-B737-9854B8DFAF8E}">
      <dgm:prSet/>
      <dgm:spPr/>
      <dgm:t>
        <a:bodyPr/>
        <a:lstStyle/>
        <a:p>
          <a:r>
            <a:rPr lang="en-IN" dirty="0"/>
            <a:t>RDD workflow</a:t>
          </a:r>
        </a:p>
      </dgm:t>
    </dgm:pt>
    <dgm:pt modelId="{3CE1CF28-DD6A-428D-B9FF-E60ADD16A796}" type="parTrans" cxnId="{18FF3F2C-FB1C-4440-9C17-7F8D84AE2F1A}">
      <dgm:prSet/>
      <dgm:spPr/>
      <dgm:t>
        <a:bodyPr/>
        <a:lstStyle/>
        <a:p>
          <a:endParaRPr lang="en-IN"/>
        </a:p>
      </dgm:t>
    </dgm:pt>
    <dgm:pt modelId="{29F4348A-498B-4682-AF54-08F6CDE16E7E}" type="sibTrans" cxnId="{18FF3F2C-FB1C-4440-9C17-7F8D84AE2F1A}">
      <dgm:prSet/>
      <dgm:spPr/>
      <dgm:t>
        <a:bodyPr/>
        <a:lstStyle/>
        <a:p>
          <a:endParaRPr lang="en-IN"/>
        </a:p>
      </dgm:t>
    </dgm:pt>
    <dgm:pt modelId="{3523C4DA-75EA-4732-BF53-0F3A5B29FF3A}" type="pres">
      <dgm:prSet presAssocID="{D2A68A26-45A2-417E-AB30-C598D5BA5EF4}" presName="Name0" presStyleCnt="0">
        <dgm:presLayoutVars>
          <dgm:dir/>
          <dgm:animLvl val="lvl"/>
          <dgm:resizeHandles val="exact"/>
        </dgm:presLayoutVars>
      </dgm:prSet>
      <dgm:spPr/>
    </dgm:pt>
    <dgm:pt modelId="{80E7FF06-4E87-44D0-9C68-97486C8B1895}" type="pres">
      <dgm:prSet presAssocID="{91F3FEB2-70F5-4397-B737-9854B8DFAF8E}" presName="linNode" presStyleCnt="0"/>
      <dgm:spPr/>
    </dgm:pt>
    <dgm:pt modelId="{B8802D8A-FF5E-47A6-94A5-327DDC252A78}" type="pres">
      <dgm:prSet presAssocID="{91F3FEB2-70F5-4397-B737-9854B8DFAF8E}" presName="parentText" presStyleLbl="node1" presStyleIdx="0" presStyleCnt="1">
        <dgm:presLayoutVars>
          <dgm:chMax val="1"/>
          <dgm:bulletEnabled val="1"/>
        </dgm:presLayoutVars>
      </dgm:prSet>
      <dgm:spPr/>
    </dgm:pt>
  </dgm:ptLst>
  <dgm:cxnLst>
    <dgm:cxn modelId="{18FF3F2C-FB1C-4440-9C17-7F8D84AE2F1A}" srcId="{D2A68A26-45A2-417E-AB30-C598D5BA5EF4}" destId="{91F3FEB2-70F5-4397-B737-9854B8DFAF8E}" srcOrd="0" destOrd="0" parTransId="{3CE1CF28-DD6A-428D-B9FF-E60ADD16A796}" sibTransId="{29F4348A-498B-4682-AF54-08F6CDE16E7E}"/>
    <dgm:cxn modelId="{C3062939-238F-4D02-B30A-1A08AC78696F}" type="presOf" srcId="{D2A68A26-45A2-417E-AB30-C598D5BA5EF4}" destId="{3523C4DA-75EA-4732-BF53-0F3A5B29FF3A}" srcOrd="0" destOrd="0" presId="urn:microsoft.com/office/officeart/2005/8/layout/vList5"/>
    <dgm:cxn modelId="{E970B67C-215B-4B97-9B70-3424FFC4219F}" type="presOf" srcId="{91F3FEB2-70F5-4397-B737-9854B8DFAF8E}" destId="{B8802D8A-FF5E-47A6-94A5-327DDC252A78}" srcOrd="0" destOrd="0" presId="urn:microsoft.com/office/officeart/2005/8/layout/vList5"/>
    <dgm:cxn modelId="{BA589456-A264-4BED-BFA6-4D6412757EF5}" type="presParOf" srcId="{3523C4DA-75EA-4732-BF53-0F3A5B29FF3A}" destId="{80E7FF06-4E87-44D0-9C68-97486C8B1895}" srcOrd="0" destOrd="0" presId="urn:microsoft.com/office/officeart/2005/8/layout/vList5"/>
    <dgm:cxn modelId="{9654AD07-778C-4463-9796-A52B2729A3EC}" type="presParOf" srcId="{80E7FF06-4E87-44D0-9C68-97486C8B1895}" destId="{B8802D8A-FF5E-47A6-94A5-327DDC252A7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F9735F9-56DD-4A80-9250-8BA5A682EB1A}" type="doc">
      <dgm:prSet loTypeId="urn:microsoft.com/office/officeart/2008/layout/NameandTitleOrganizationalChart" loCatId="hierarchy" qsTypeId="urn:microsoft.com/office/officeart/2005/8/quickstyle/simple1" qsCatId="simple" csTypeId="urn:microsoft.com/office/officeart/2005/8/colors/colorful1" csCatId="colorful"/>
      <dgm:spPr/>
      <dgm:t>
        <a:bodyPr/>
        <a:lstStyle/>
        <a:p>
          <a:endParaRPr lang="en-IN"/>
        </a:p>
      </dgm:t>
    </dgm:pt>
    <dgm:pt modelId="{3849651B-06AD-408F-938B-BE3E10A4BBEF}">
      <dgm:prSet/>
      <dgm:spPr/>
      <dgm:t>
        <a:bodyPr/>
        <a:lstStyle/>
        <a:p>
          <a:r>
            <a:rPr lang="en-GB"/>
            <a:t>Ways to Create RDDs in PySpark</a:t>
          </a:r>
          <a:endParaRPr lang="en-IN"/>
        </a:p>
      </dgm:t>
    </dgm:pt>
    <dgm:pt modelId="{4CA0FA79-B29A-4C4A-80CE-8B0A2692760C}" type="parTrans" cxnId="{FBB7EA93-57A7-4B3F-A8E4-745C3A6EA6BC}">
      <dgm:prSet/>
      <dgm:spPr/>
      <dgm:t>
        <a:bodyPr/>
        <a:lstStyle/>
        <a:p>
          <a:endParaRPr lang="en-IN"/>
        </a:p>
      </dgm:t>
    </dgm:pt>
    <dgm:pt modelId="{CAE4E6E3-1EBD-410B-9470-D9D6D9F67DDA}" type="sibTrans" cxnId="{FBB7EA93-57A7-4B3F-A8E4-745C3A6EA6BC}">
      <dgm:prSet/>
      <dgm:spPr/>
      <dgm:t>
        <a:bodyPr/>
        <a:lstStyle/>
        <a:p>
          <a:endParaRPr lang="en-IN"/>
        </a:p>
      </dgm:t>
    </dgm:pt>
    <dgm:pt modelId="{DEB7BB4A-FC10-404E-BD51-B1E461DF135B}">
      <dgm:prSet/>
      <dgm:spPr/>
      <dgm:t>
        <a:bodyPr/>
        <a:lstStyle/>
        <a:p>
          <a:r>
            <a:rPr lang="en-GB"/>
            <a:t>Create rdd from a collection object {set, list, dict, tuple, arrays}</a:t>
          </a:r>
          <a:endParaRPr lang="en-IN"/>
        </a:p>
      </dgm:t>
    </dgm:pt>
    <dgm:pt modelId="{D3DFCE4C-1850-476F-B93B-7A731CB26463}" type="parTrans" cxnId="{A62D33CC-3338-43A6-AC4F-8BC9EEE35594}">
      <dgm:prSet/>
      <dgm:spPr/>
      <dgm:t>
        <a:bodyPr/>
        <a:lstStyle/>
        <a:p>
          <a:endParaRPr lang="en-IN"/>
        </a:p>
      </dgm:t>
    </dgm:pt>
    <dgm:pt modelId="{413D38BC-7E9B-4C93-88CF-028622686501}" type="sibTrans" cxnId="{A62D33CC-3338-43A6-AC4F-8BC9EEE35594}">
      <dgm:prSet/>
      <dgm:spPr/>
      <dgm:t>
        <a:bodyPr/>
        <a:lstStyle/>
        <a:p>
          <a:endParaRPr lang="en-IN"/>
        </a:p>
      </dgm:t>
    </dgm:pt>
    <dgm:pt modelId="{19991AAC-045C-47BD-9D32-14DA56817694}">
      <dgm:prSet/>
      <dgm:spPr/>
      <dgm:t>
        <a:bodyPr/>
        <a:lstStyle/>
        <a:p>
          <a:r>
            <a:rPr lang="en-GB"/>
            <a:t>Create an rdd from an existing rdd(Transformation)</a:t>
          </a:r>
          <a:endParaRPr lang="en-IN"/>
        </a:p>
      </dgm:t>
    </dgm:pt>
    <dgm:pt modelId="{52229E7D-0439-481E-8158-53E6447CD51A}" type="parTrans" cxnId="{8403E6B7-45A0-4267-A86E-8E062A7EABB0}">
      <dgm:prSet/>
      <dgm:spPr/>
      <dgm:t>
        <a:bodyPr/>
        <a:lstStyle/>
        <a:p>
          <a:endParaRPr lang="en-IN"/>
        </a:p>
      </dgm:t>
    </dgm:pt>
    <dgm:pt modelId="{2B2602D8-DC30-4E84-93FF-5DEFC8EA5AE0}" type="sibTrans" cxnId="{8403E6B7-45A0-4267-A86E-8E062A7EABB0}">
      <dgm:prSet/>
      <dgm:spPr/>
      <dgm:t>
        <a:bodyPr/>
        <a:lstStyle/>
        <a:p>
          <a:endParaRPr lang="en-IN"/>
        </a:p>
      </dgm:t>
    </dgm:pt>
    <dgm:pt modelId="{96B4F052-96EF-44F1-8005-C086112CB353}">
      <dgm:prSet/>
      <dgm:spPr/>
      <dgm:t>
        <a:bodyPr/>
        <a:lstStyle/>
        <a:p>
          <a:r>
            <a:rPr lang="en-GB"/>
            <a:t>Create rdd from external data sources.</a:t>
          </a:r>
          <a:endParaRPr lang="en-IN"/>
        </a:p>
      </dgm:t>
    </dgm:pt>
    <dgm:pt modelId="{E6F834CC-CC91-4D27-9642-D325015BC8A2}" type="parTrans" cxnId="{735FABEC-7BEE-496C-8515-122BA71DDDC4}">
      <dgm:prSet/>
      <dgm:spPr/>
      <dgm:t>
        <a:bodyPr/>
        <a:lstStyle/>
        <a:p>
          <a:endParaRPr lang="en-IN"/>
        </a:p>
      </dgm:t>
    </dgm:pt>
    <dgm:pt modelId="{DEB30D97-8A29-4FFD-8D4A-3F11CE9161AC}" type="sibTrans" cxnId="{735FABEC-7BEE-496C-8515-122BA71DDDC4}">
      <dgm:prSet/>
      <dgm:spPr/>
      <dgm:t>
        <a:bodyPr/>
        <a:lstStyle/>
        <a:p>
          <a:endParaRPr lang="en-IN"/>
        </a:p>
      </dgm:t>
    </dgm:pt>
    <dgm:pt modelId="{B0FA30C7-B9E8-4DE8-B9C5-2231A121BEA6}" type="pres">
      <dgm:prSet presAssocID="{2F9735F9-56DD-4A80-9250-8BA5A682EB1A}" presName="hierChild1" presStyleCnt="0">
        <dgm:presLayoutVars>
          <dgm:orgChart val="1"/>
          <dgm:chPref val="1"/>
          <dgm:dir/>
          <dgm:animOne val="branch"/>
          <dgm:animLvl val="lvl"/>
          <dgm:resizeHandles/>
        </dgm:presLayoutVars>
      </dgm:prSet>
      <dgm:spPr/>
    </dgm:pt>
    <dgm:pt modelId="{09F903D4-73F4-463C-B8B1-3D1363729AA8}" type="pres">
      <dgm:prSet presAssocID="{3849651B-06AD-408F-938B-BE3E10A4BBEF}" presName="hierRoot1" presStyleCnt="0">
        <dgm:presLayoutVars>
          <dgm:hierBranch val="init"/>
        </dgm:presLayoutVars>
      </dgm:prSet>
      <dgm:spPr/>
    </dgm:pt>
    <dgm:pt modelId="{03A4C20A-C8EA-48F3-9636-7A04883D63AF}" type="pres">
      <dgm:prSet presAssocID="{3849651B-06AD-408F-938B-BE3E10A4BBEF}" presName="rootComposite1" presStyleCnt="0"/>
      <dgm:spPr/>
    </dgm:pt>
    <dgm:pt modelId="{A93A5B19-C1D3-4C16-984B-67DEA30263BC}" type="pres">
      <dgm:prSet presAssocID="{3849651B-06AD-408F-938B-BE3E10A4BBEF}" presName="rootText1" presStyleLbl="node0" presStyleIdx="0" presStyleCnt="1">
        <dgm:presLayoutVars>
          <dgm:chMax/>
          <dgm:chPref val="3"/>
        </dgm:presLayoutVars>
      </dgm:prSet>
      <dgm:spPr/>
    </dgm:pt>
    <dgm:pt modelId="{470CDEB9-70B4-4642-8794-700E80C840A7}" type="pres">
      <dgm:prSet presAssocID="{3849651B-06AD-408F-938B-BE3E10A4BBEF}" presName="titleText1" presStyleLbl="fgAcc0" presStyleIdx="0" presStyleCnt="1">
        <dgm:presLayoutVars>
          <dgm:chMax val="0"/>
          <dgm:chPref val="0"/>
        </dgm:presLayoutVars>
      </dgm:prSet>
      <dgm:spPr/>
    </dgm:pt>
    <dgm:pt modelId="{9A6E6D0F-F4B5-4116-A32D-C6728806FEB4}" type="pres">
      <dgm:prSet presAssocID="{3849651B-06AD-408F-938B-BE3E10A4BBEF}" presName="rootConnector1" presStyleLbl="node1" presStyleIdx="0" presStyleCnt="3"/>
      <dgm:spPr/>
    </dgm:pt>
    <dgm:pt modelId="{C75DF048-DD7E-4F2F-9760-DB8A33266867}" type="pres">
      <dgm:prSet presAssocID="{3849651B-06AD-408F-938B-BE3E10A4BBEF}" presName="hierChild2" presStyleCnt="0"/>
      <dgm:spPr/>
    </dgm:pt>
    <dgm:pt modelId="{D951A005-2A20-44A1-BF9D-E098C4ED24A0}" type="pres">
      <dgm:prSet presAssocID="{D3DFCE4C-1850-476F-B93B-7A731CB26463}" presName="Name37" presStyleLbl="parChTrans1D2" presStyleIdx="0" presStyleCnt="3"/>
      <dgm:spPr/>
    </dgm:pt>
    <dgm:pt modelId="{37963068-F8B5-4741-BA05-B34ACD582746}" type="pres">
      <dgm:prSet presAssocID="{DEB7BB4A-FC10-404E-BD51-B1E461DF135B}" presName="hierRoot2" presStyleCnt="0">
        <dgm:presLayoutVars>
          <dgm:hierBranch val="init"/>
        </dgm:presLayoutVars>
      </dgm:prSet>
      <dgm:spPr/>
    </dgm:pt>
    <dgm:pt modelId="{6BE94C30-AF74-4BF2-8601-A90CFD42AA66}" type="pres">
      <dgm:prSet presAssocID="{DEB7BB4A-FC10-404E-BD51-B1E461DF135B}" presName="rootComposite" presStyleCnt="0"/>
      <dgm:spPr/>
    </dgm:pt>
    <dgm:pt modelId="{272CAE04-887C-417B-9952-9640DC31E338}" type="pres">
      <dgm:prSet presAssocID="{DEB7BB4A-FC10-404E-BD51-B1E461DF135B}" presName="rootText" presStyleLbl="node1" presStyleIdx="0" presStyleCnt="3">
        <dgm:presLayoutVars>
          <dgm:chMax/>
          <dgm:chPref val="3"/>
        </dgm:presLayoutVars>
      </dgm:prSet>
      <dgm:spPr/>
    </dgm:pt>
    <dgm:pt modelId="{73F0171C-CD89-49B7-A054-E5732752B16A}" type="pres">
      <dgm:prSet presAssocID="{DEB7BB4A-FC10-404E-BD51-B1E461DF135B}" presName="titleText2" presStyleLbl="fgAcc1" presStyleIdx="0" presStyleCnt="3">
        <dgm:presLayoutVars>
          <dgm:chMax val="0"/>
          <dgm:chPref val="0"/>
        </dgm:presLayoutVars>
      </dgm:prSet>
      <dgm:spPr/>
    </dgm:pt>
    <dgm:pt modelId="{97133A43-FBEE-48CD-A74C-5861FF12EEBF}" type="pres">
      <dgm:prSet presAssocID="{DEB7BB4A-FC10-404E-BD51-B1E461DF135B}" presName="rootConnector" presStyleLbl="node2" presStyleIdx="0" presStyleCnt="0"/>
      <dgm:spPr/>
    </dgm:pt>
    <dgm:pt modelId="{A56D45E7-500A-4156-B286-0DD73DCCFCCD}" type="pres">
      <dgm:prSet presAssocID="{DEB7BB4A-FC10-404E-BD51-B1E461DF135B}" presName="hierChild4" presStyleCnt="0"/>
      <dgm:spPr/>
    </dgm:pt>
    <dgm:pt modelId="{66112E8C-1262-4212-9D13-719077D4F346}" type="pres">
      <dgm:prSet presAssocID="{DEB7BB4A-FC10-404E-BD51-B1E461DF135B}" presName="hierChild5" presStyleCnt="0"/>
      <dgm:spPr/>
    </dgm:pt>
    <dgm:pt modelId="{AD53130B-EE2F-4122-8839-987D9A5B074C}" type="pres">
      <dgm:prSet presAssocID="{52229E7D-0439-481E-8158-53E6447CD51A}" presName="Name37" presStyleLbl="parChTrans1D2" presStyleIdx="1" presStyleCnt="3"/>
      <dgm:spPr/>
    </dgm:pt>
    <dgm:pt modelId="{1DA89CEB-B45E-4A5F-BC6C-FA51AD800674}" type="pres">
      <dgm:prSet presAssocID="{19991AAC-045C-47BD-9D32-14DA56817694}" presName="hierRoot2" presStyleCnt="0">
        <dgm:presLayoutVars>
          <dgm:hierBranch val="init"/>
        </dgm:presLayoutVars>
      </dgm:prSet>
      <dgm:spPr/>
    </dgm:pt>
    <dgm:pt modelId="{4B022539-5CB3-4CC1-91AA-BAB5688139AB}" type="pres">
      <dgm:prSet presAssocID="{19991AAC-045C-47BD-9D32-14DA56817694}" presName="rootComposite" presStyleCnt="0"/>
      <dgm:spPr/>
    </dgm:pt>
    <dgm:pt modelId="{055243E5-E8D1-43C0-9B48-94AB19B7A7B9}" type="pres">
      <dgm:prSet presAssocID="{19991AAC-045C-47BD-9D32-14DA56817694}" presName="rootText" presStyleLbl="node1" presStyleIdx="1" presStyleCnt="3">
        <dgm:presLayoutVars>
          <dgm:chMax/>
          <dgm:chPref val="3"/>
        </dgm:presLayoutVars>
      </dgm:prSet>
      <dgm:spPr/>
    </dgm:pt>
    <dgm:pt modelId="{38870A42-E44F-43B3-BC76-4A470CE92A6E}" type="pres">
      <dgm:prSet presAssocID="{19991AAC-045C-47BD-9D32-14DA56817694}" presName="titleText2" presStyleLbl="fgAcc1" presStyleIdx="1" presStyleCnt="3">
        <dgm:presLayoutVars>
          <dgm:chMax val="0"/>
          <dgm:chPref val="0"/>
        </dgm:presLayoutVars>
      </dgm:prSet>
      <dgm:spPr/>
    </dgm:pt>
    <dgm:pt modelId="{1DF83EE2-8251-43C7-B683-536304C665B6}" type="pres">
      <dgm:prSet presAssocID="{19991AAC-045C-47BD-9D32-14DA56817694}" presName="rootConnector" presStyleLbl="node2" presStyleIdx="0" presStyleCnt="0"/>
      <dgm:spPr/>
    </dgm:pt>
    <dgm:pt modelId="{0F32C68D-18CC-47BC-80E9-79932E74159D}" type="pres">
      <dgm:prSet presAssocID="{19991AAC-045C-47BD-9D32-14DA56817694}" presName="hierChild4" presStyleCnt="0"/>
      <dgm:spPr/>
    </dgm:pt>
    <dgm:pt modelId="{78513649-D669-407C-B148-AFDF308A91C0}" type="pres">
      <dgm:prSet presAssocID="{19991AAC-045C-47BD-9D32-14DA56817694}" presName="hierChild5" presStyleCnt="0"/>
      <dgm:spPr/>
    </dgm:pt>
    <dgm:pt modelId="{BAF1140B-2B85-4D67-B114-4A0AFA8647C6}" type="pres">
      <dgm:prSet presAssocID="{E6F834CC-CC91-4D27-9642-D325015BC8A2}" presName="Name37" presStyleLbl="parChTrans1D2" presStyleIdx="2" presStyleCnt="3"/>
      <dgm:spPr/>
    </dgm:pt>
    <dgm:pt modelId="{A590D4D0-1EE6-498D-A5CD-3DAD21023A9A}" type="pres">
      <dgm:prSet presAssocID="{96B4F052-96EF-44F1-8005-C086112CB353}" presName="hierRoot2" presStyleCnt="0">
        <dgm:presLayoutVars>
          <dgm:hierBranch val="init"/>
        </dgm:presLayoutVars>
      </dgm:prSet>
      <dgm:spPr/>
    </dgm:pt>
    <dgm:pt modelId="{87FBC4B1-740D-4338-8222-5B36649948E1}" type="pres">
      <dgm:prSet presAssocID="{96B4F052-96EF-44F1-8005-C086112CB353}" presName="rootComposite" presStyleCnt="0"/>
      <dgm:spPr/>
    </dgm:pt>
    <dgm:pt modelId="{1FC7D658-0377-4B66-BA6D-ABDAFD2055C8}" type="pres">
      <dgm:prSet presAssocID="{96B4F052-96EF-44F1-8005-C086112CB353}" presName="rootText" presStyleLbl="node1" presStyleIdx="2" presStyleCnt="3">
        <dgm:presLayoutVars>
          <dgm:chMax/>
          <dgm:chPref val="3"/>
        </dgm:presLayoutVars>
      </dgm:prSet>
      <dgm:spPr/>
    </dgm:pt>
    <dgm:pt modelId="{342E6AE3-4A1E-457C-9D7B-C18D1E3BFCA3}" type="pres">
      <dgm:prSet presAssocID="{96B4F052-96EF-44F1-8005-C086112CB353}" presName="titleText2" presStyleLbl="fgAcc1" presStyleIdx="2" presStyleCnt="3">
        <dgm:presLayoutVars>
          <dgm:chMax val="0"/>
          <dgm:chPref val="0"/>
        </dgm:presLayoutVars>
      </dgm:prSet>
      <dgm:spPr/>
    </dgm:pt>
    <dgm:pt modelId="{E13EC5B7-BE4D-40D1-8948-D5E40335F209}" type="pres">
      <dgm:prSet presAssocID="{96B4F052-96EF-44F1-8005-C086112CB353}" presName="rootConnector" presStyleLbl="node2" presStyleIdx="0" presStyleCnt="0"/>
      <dgm:spPr/>
    </dgm:pt>
    <dgm:pt modelId="{7DFB14F5-4833-4E77-9079-5628E30E6EC7}" type="pres">
      <dgm:prSet presAssocID="{96B4F052-96EF-44F1-8005-C086112CB353}" presName="hierChild4" presStyleCnt="0"/>
      <dgm:spPr/>
    </dgm:pt>
    <dgm:pt modelId="{4813E8B1-13D9-462F-85E9-7735F8EB36D0}" type="pres">
      <dgm:prSet presAssocID="{96B4F052-96EF-44F1-8005-C086112CB353}" presName="hierChild5" presStyleCnt="0"/>
      <dgm:spPr/>
    </dgm:pt>
    <dgm:pt modelId="{8AE7FDDB-19FD-434F-83B6-2F1860F51642}" type="pres">
      <dgm:prSet presAssocID="{3849651B-06AD-408F-938B-BE3E10A4BBEF}" presName="hierChild3" presStyleCnt="0"/>
      <dgm:spPr/>
    </dgm:pt>
  </dgm:ptLst>
  <dgm:cxnLst>
    <dgm:cxn modelId="{F4E18016-2F36-4959-A64B-50E4E99A37E2}" type="presOf" srcId="{E6F834CC-CC91-4D27-9642-D325015BC8A2}" destId="{BAF1140B-2B85-4D67-B114-4A0AFA8647C6}" srcOrd="0" destOrd="0" presId="urn:microsoft.com/office/officeart/2008/layout/NameandTitleOrganizationalChart"/>
    <dgm:cxn modelId="{E939A31A-EC4A-4A99-8E2B-12197C5EF842}" type="presOf" srcId="{96B4F052-96EF-44F1-8005-C086112CB353}" destId="{E13EC5B7-BE4D-40D1-8948-D5E40335F209}" srcOrd="1" destOrd="0" presId="urn:microsoft.com/office/officeart/2008/layout/NameandTitleOrganizationalChart"/>
    <dgm:cxn modelId="{B8E8A91F-7DD7-474E-9722-A644A353CB00}" type="presOf" srcId="{DEB7BB4A-FC10-404E-BD51-B1E461DF135B}" destId="{97133A43-FBEE-48CD-A74C-5861FF12EEBF}" srcOrd="1" destOrd="0" presId="urn:microsoft.com/office/officeart/2008/layout/NameandTitleOrganizationalChart"/>
    <dgm:cxn modelId="{E8D7E527-C275-4060-9FCA-C0ED1460FEF4}" type="presOf" srcId="{2F9735F9-56DD-4A80-9250-8BA5A682EB1A}" destId="{B0FA30C7-B9E8-4DE8-B9C5-2231A121BEA6}" srcOrd="0" destOrd="0" presId="urn:microsoft.com/office/officeart/2008/layout/NameandTitleOrganizationalChart"/>
    <dgm:cxn modelId="{3B30BC60-7A02-422B-BC20-18CF6F47123D}" type="presOf" srcId="{413D38BC-7E9B-4C93-88CF-028622686501}" destId="{73F0171C-CD89-49B7-A054-E5732752B16A}" srcOrd="0" destOrd="0" presId="urn:microsoft.com/office/officeart/2008/layout/NameandTitleOrganizationalChart"/>
    <dgm:cxn modelId="{26012461-07B2-49D6-9DE1-71ACE05D0C1C}" type="presOf" srcId="{52229E7D-0439-481E-8158-53E6447CD51A}" destId="{AD53130B-EE2F-4122-8839-987D9A5B074C}" srcOrd="0" destOrd="0" presId="urn:microsoft.com/office/officeart/2008/layout/NameandTitleOrganizationalChart"/>
    <dgm:cxn modelId="{171E3743-DDD9-4CC4-B68D-FEBC1F8832F6}" type="presOf" srcId="{3849651B-06AD-408F-938B-BE3E10A4BBEF}" destId="{A93A5B19-C1D3-4C16-984B-67DEA30263BC}" srcOrd="0" destOrd="0" presId="urn:microsoft.com/office/officeart/2008/layout/NameandTitleOrganizationalChart"/>
    <dgm:cxn modelId="{FD904346-5A5D-4632-B612-6848C93CDBEA}" type="presOf" srcId="{D3DFCE4C-1850-476F-B93B-7A731CB26463}" destId="{D951A005-2A20-44A1-BF9D-E098C4ED24A0}" srcOrd="0" destOrd="0" presId="urn:microsoft.com/office/officeart/2008/layout/NameandTitleOrganizationalChart"/>
    <dgm:cxn modelId="{70562589-DC61-4632-BA6B-2B4D2B0FFD9E}" type="presOf" srcId="{3849651B-06AD-408F-938B-BE3E10A4BBEF}" destId="{9A6E6D0F-F4B5-4116-A32D-C6728806FEB4}" srcOrd="1" destOrd="0" presId="urn:microsoft.com/office/officeart/2008/layout/NameandTitleOrganizationalChart"/>
    <dgm:cxn modelId="{FBB7EA93-57A7-4B3F-A8E4-745C3A6EA6BC}" srcId="{2F9735F9-56DD-4A80-9250-8BA5A682EB1A}" destId="{3849651B-06AD-408F-938B-BE3E10A4BBEF}" srcOrd="0" destOrd="0" parTransId="{4CA0FA79-B29A-4C4A-80CE-8B0A2692760C}" sibTransId="{CAE4E6E3-1EBD-410B-9470-D9D6D9F67DDA}"/>
    <dgm:cxn modelId="{5975FC9E-1AB5-48BD-BAE2-3BA17700011B}" type="presOf" srcId="{2B2602D8-DC30-4E84-93FF-5DEFC8EA5AE0}" destId="{38870A42-E44F-43B3-BC76-4A470CE92A6E}" srcOrd="0" destOrd="0" presId="urn:microsoft.com/office/officeart/2008/layout/NameandTitleOrganizationalChart"/>
    <dgm:cxn modelId="{2E50EAA0-A8B1-4801-9537-BDC158888096}" type="presOf" srcId="{19991AAC-045C-47BD-9D32-14DA56817694}" destId="{055243E5-E8D1-43C0-9B48-94AB19B7A7B9}" srcOrd="0" destOrd="0" presId="urn:microsoft.com/office/officeart/2008/layout/NameandTitleOrganizationalChart"/>
    <dgm:cxn modelId="{25F8A3A8-1B2E-4FCD-AB42-23B6E2903ED8}" type="presOf" srcId="{96B4F052-96EF-44F1-8005-C086112CB353}" destId="{1FC7D658-0377-4B66-BA6D-ABDAFD2055C8}" srcOrd="0" destOrd="0" presId="urn:microsoft.com/office/officeart/2008/layout/NameandTitleOrganizationalChart"/>
    <dgm:cxn modelId="{8403E6B7-45A0-4267-A86E-8E062A7EABB0}" srcId="{3849651B-06AD-408F-938B-BE3E10A4BBEF}" destId="{19991AAC-045C-47BD-9D32-14DA56817694}" srcOrd="1" destOrd="0" parTransId="{52229E7D-0439-481E-8158-53E6447CD51A}" sibTransId="{2B2602D8-DC30-4E84-93FF-5DEFC8EA5AE0}"/>
    <dgm:cxn modelId="{1AF88AC0-5A08-46D1-A3F7-CB9F3192DF8E}" type="presOf" srcId="{DEB30D97-8A29-4FFD-8D4A-3F11CE9161AC}" destId="{342E6AE3-4A1E-457C-9D7B-C18D1E3BFCA3}" srcOrd="0" destOrd="0" presId="urn:microsoft.com/office/officeart/2008/layout/NameandTitleOrganizationalChart"/>
    <dgm:cxn modelId="{A62D33CC-3338-43A6-AC4F-8BC9EEE35594}" srcId="{3849651B-06AD-408F-938B-BE3E10A4BBEF}" destId="{DEB7BB4A-FC10-404E-BD51-B1E461DF135B}" srcOrd="0" destOrd="0" parTransId="{D3DFCE4C-1850-476F-B93B-7A731CB26463}" sibTransId="{413D38BC-7E9B-4C93-88CF-028622686501}"/>
    <dgm:cxn modelId="{605A01CE-3416-48AA-896D-2D3DD215BB90}" type="presOf" srcId="{19991AAC-045C-47BD-9D32-14DA56817694}" destId="{1DF83EE2-8251-43C7-B683-536304C665B6}" srcOrd="1" destOrd="0" presId="urn:microsoft.com/office/officeart/2008/layout/NameandTitleOrganizationalChart"/>
    <dgm:cxn modelId="{F03076E6-EC95-4BD4-9EB5-E1C4B4433E26}" type="presOf" srcId="{CAE4E6E3-1EBD-410B-9470-D9D6D9F67DDA}" destId="{470CDEB9-70B4-4642-8794-700E80C840A7}" srcOrd="0" destOrd="0" presId="urn:microsoft.com/office/officeart/2008/layout/NameandTitleOrganizationalChart"/>
    <dgm:cxn modelId="{735FABEC-7BEE-496C-8515-122BA71DDDC4}" srcId="{3849651B-06AD-408F-938B-BE3E10A4BBEF}" destId="{96B4F052-96EF-44F1-8005-C086112CB353}" srcOrd="2" destOrd="0" parTransId="{E6F834CC-CC91-4D27-9642-D325015BC8A2}" sibTransId="{DEB30D97-8A29-4FFD-8D4A-3F11CE9161AC}"/>
    <dgm:cxn modelId="{501D39EF-EF58-4EE2-9C20-BB6EE5965370}" type="presOf" srcId="{DEB7BB4A-FC10-404E-BD51-B1E461DF135B}" destId="{272CAE04-887C-417B-9952-9640DC31E338}" srcOrd="0" destOrd="0" presId="urn:microsoft.com/office/officeart/2008/layout/NameandTitleOrganizationalChart"/>
    <dgm:cxn modelId="{3E081CA2-382E-4F8E-A389-089C806F2650}" type="presParOf" srcId="{B0FA30C7-B9E8-4DE8-B9C5-2231A121BEA6}" destId="{09F903D4-73F4-463C-B8B1-3D1363729AA8}" srcOrd="0" destOrd="0" presId="urn:microsoft.com/office/officeart/2008/layout/NameandTitleOrganizationalChart"/>
    <dgm:cxn modelId="{E12CA802-E0F2-4E31-9776-775BE60418EF}" type="presParOf" srcId="{09F903D4-73F4-463C-B8B1-3D1363729AA8}" destId="{03A4C20A-C8EA-48F3-9636-7A04883D63AF}" srcOrd="0" destOrd="0" presId="urn:microsoft.com/office/officeart/2008/layout/NameandTitleOrganizationalChart"/>
    <dgm:cxn modelId="{176B3D43-72D6-4265-8148-B174D998F0E7}" type="presParOf" srcId="{03A4C20A-C8EA-48F3-9636-7A04883D63AF}" destId="{A93A5B19-C1D3-4C16-984B-67DEA30263BC}" srcOrd="0" destOrd="0" presId="urn:microsoft.com/office/officeart/2008/layout/NameandTitleOrganizationalChart"/>
    <dgm:cxn modelId="{BD2B81C7-A25E-42AA-B774-EF3840016853}" type="presParOf" srcId="{03A4C20A-C8EA-48F3-9636-7A04883D63AF}" destId="{470CDEB9-70B4-4642-8794-700E80C840A7}" srcOrd="1" destOrd="0" presId="urn:microsoft.com/office/officeart/2008/layout/NameandTitleOrganizationalChart"/>
    <dgm:cxn modelId="{254B2929-7780-491A-BF33-DCF9C0B2D28C}" type="presParOf" srcId="{03A4C20A-C8EA-48F3-9636-7A04883D63AF}" destId="{9A6E6D0F-F4B5-4116-A32D-C6728806FEB4}" srcOrd="2" destOrd="0" presId="urn:microsoft.com/office/officeart/2008/layout/NameandTitleOrganizationalChart"/>
    <dgm:cxn modelId="{89D2E10A-4AFB-477D-B6AC-78C62D78C177}" type="presParOf" srcId="{09F903D4-73F4-463C-B8B1-3D1363729AA8}" destId="{C75DF048-DD7E-4F2F-9760-DB8A33266867}" srcOrd="1" destOrd="0" presId="urn:microsoft.com/office/officeart/2008/layout/NameandTitleOrganizationalChart"/>
    <dgm:cxn modelId="{6D18C7C3-5C14-4C8D-9833-A9B15D1F761B}" type="presParOf" srcId="{C75DF048-DD7E-4F2F-9760-DB8A33266867}" destId="{D951A005-2A20-44A1-BF9D-E098C4ED24A0}" srcOrd="0" destOrd="0" presId="urn:microsoft.com/office/officeart/2008/layout/NameandTitleOrganizationalChart"/>
    <dgm:cxn modelId="{018403B0-7FC6-461E-BF92-E7FF5F9486AF}" type="presParOf" srcId="{C75DF048-DD7E-4F2F-9760-DB8A33266867}" destId="{37963068-F8B5-4741-BA05-B34ACD582746}" srcOrd="1" destOrd="0" presId="urn:microsoft.com/office/officeart/2008/layout/NameandTitleOrganizationalChart"/>
    <dgm:cxn modelId="{6914C3E1-A164-4D3D-89C9-5FDF5E5C5D25}" type="presParOf" srcId="{37963068-F8B5-4741-BA05-B34ACD582746}" destId="{6BE94C30-AF74-4BF2-8601-A90CFD42AA66}" srcOrd="0" destOrd="0" presId="urn:microsoft.com/office/officeart/2008/layout/NameandTitleOrganizationalChart"/>
    <dgm:cxn modelId="{E57BAF92-7912-43CA-BE99-7869924C2343}" type="presParOf" srcId="{6BE94C30-AF74-4BF2-8601-A90CFD42AA66}" destId="{272CAE04-887C-417B-9952-9640DC31E338}" srcOrd="0" destOrd="0" presId="urn:microsoft.com/office/officeart/2008/layout/NameandTitleOrganizationalChart"/>
    <dgm:cxn modelId="{F55F7D71-755F-4840-81B4-D921B60E33BF}" type="presParOf" srcId="{6BE94C30-AF74-4BF2-8601-A90CFD42AA66}" destId="{73F0171C-CD89-49B7-A054-E5732752B16A}" srcOrd="1" destOrd="0" presId="urn:microsoft.com/office/officeart/2008/layout/NameandTitleOrganizationalChart"/>
    <dgm:cxn modelId="{7DBE62C0-AC3C-4F22-B9A0-06ECAAB5937E}" type="presParOf" srcId="{6BE94C30-AF74-4BF2-8601-A90CFD42AA66}" destId="{97133A43-FBEE-48CD-A74C-5861FF12EEBF}" srcOrd="2" destOrd="0" presId="urn:microsoft.com/office/officeart/2008/layout/NameandTitleOrganizationalChart"/>
    <dgm:cxn modelId="{8B77FEE9-B485-4AF6-BF71-380C3E784659}" type="presParOf" srcId="{37963068-F8B5-4741-BA05-B34ACD582746}" destId="{A56D45E7-500A-4156-B286-0DD73DCCFCCD}" srcOrd="1" destOrd="0" presId="urn:microsoft.com/office/officeart/2008/layout/NameandTitleOrganizationalChart"/>
    <dgm:cxn modelId="{D10D48FD-B405-47EA-9246-7998FD97D681}" type="presParOf" srcId="{37963068-F8B5-4741-BA05-B34ACD582746}" destId="{66112E8C-1262-4212-9D13-719077D4F346}" srcOrd="2" destOrd="0" presId="urn:microsoft.com/office/officeart/2008/layout/NameandTitleOrganizationalChart"/>
    <dgm:cxn modelId="{CE346139-35F2-46EC-9C29-643204F96A87}" type="presParOf" srcId="{C75DF048-DD7E-4F2F-9760-DB8A33266867}" destId="{AD53130B-EE2F-4122-8839-987D9A5B074C}" srcOrd="2" destOrd="0" presId="urn:microsoft.com/office/officeart/2008/layout/NameandTitleOrganizationalChart"/>
    <dgm:cxn modelId="{69EC7AF5-4B71-42FE-8069-C6BAAA1AAEBA}" type="presParOf" srcId="{C75DF048-DD7E-4F2F-9760-DB8A33266867}" destId="{1DA89CEB-B45E-4A5F-BC6C-FA51AD800674}" srcOrd="3" destOrd="0" presId="urn:microsoft.com/office/officeart/2008/layout/NameandTitleOrganizationalChart"/>
    <dgm:cxn modelId="{CB6FE605-3B0C-4FA6-A76D-B8F77025547B}" type="presParOf" srcId="{1DA89CEB-B45E-4A5F-BC6C-FA51AD800674}" destId="{4B022539-5CB3-4CC1-91AA-BAB5688139AB}" srcOrd="0" destOrd="0" presId="urn:microsoft.com/office/officeart/2008/layout/NameandTitleOrganizationalChart"/>
    <dgm:cxn modelId="{8F753D83-4E7D-4665-8AD0-3D5D19275DAC}" type="presParOf" srcId="{4B022539-5CB3-4CC1-91AA-BAB5688139AB}" destId="{055243E5-E8D1-43C0-9B48-94AB19B7A7B9}" srcOrd="0" destOrd="0" presId="urn:microsoft.com/office/officeart/2008/layout/NameandTitleOrganizationalChart"/>
    <dgm:cxn modelId="{40774BF5-2A79-4CDC-A74A-0358482AD19E}" type="presParOf" srcId="{4B022539-5CB3-4CC1-91AA-BAB5688139AB}" destId="{38870A42-E44F-43B3-BC76-4A470CE92A6E}" srcOrd="1" destOrd="0" presId="urn:microsoft.com/office/officeart/2008/layout/NameandTitleOrganizationalChart"/>
    <dgm:cxn modelId="{948A0E7D-FEE1-4838-9D21-E269AEED8000}" type="presParOf" srcId="{4B022539-5CB3-4CC1-91AA-BAB5688139AB}" destId="{1DF83EE2-8251-43C7-B683-536304C665B6}" srcOrd="2" destOrd="0" presId="urn:microsoft.com/office/officeart/2008/layout/NameandTitleOrganizationalChart"/>
    <dgm:cxn modelId="{4ED98C55-7065-4545-AA74-C9F36C5505F5}" type="presParOf" srcId="{1DA89CEB-B45E-4A5F-BC6C-FA51AD800674}" destId="{0F32C68D-18CC-47BC-80E9-79932E74159D}" srcOrd="1" destOrd="0" presId="urn:microsoft.com/office/officeart/2008/layout/NameandTitleOrganizationalChart"/>
    <dgm:cxn modelId="{42E55661-F4DC-4906-81DF-58A1F683F374}" type="presParOf" srcId="{1DA89CEB-B45E-4A5F-BC6C-FA51AD800674}" destId="{78513649-D669-407C-B148-AFDF308A91C0}" srcOrd="2" destOrd="0" presId="urn:microsoft.com/office/officeart/2008/layout/NameandTitleOrganizationalChart"/>
    <dgm:cxn modelId="{7CE478B4-6F1B-48DC-9BF5-0EF7D80993CC}" type="presParOf" srcId="{C75DF048-DD7E-4F2F-9760-DB8A33266867}" destId="{BAF1140B-2B85-4D67-B114-4A0AFA8647C6}" srcOrd="4" destOrd="0" presId="urn:microsoft.com/office/officeart/2008/layout/NameandTitleOrganizationalChart"/>
    <dgm:cxn modelId="{5D85A9E8-791F-4A13-A9D2-EA5692490CD0}" type="presParOf" srcId="{C75DF048-DD7E-4F2F-9760-DB8A33266867}" destId="{A590D4D0-1EE6-498D-A5CD-3DAD21023A9A}" srcOrd="5" destOrd="0" presId="urn:microsoft.com/office/officeart/2008/layout/NameandTitleOrganizationalChart"/>
    <dgm:cxn modelId="{8EC4E366-4FED-4C90-A2AF-609F86309BAD}" type="presParOf" srcId="{A590D4D0-1EE6-498D-A5CD-3DAD21023A9A}" destId="{87FBC4B1-740D-4338-8222-5B36649948E1}" srcOrd="0" destOrd="0" presId="urn:microsoft.com/office/officeart/2008/layout/NameandTitleOrganizationalChart"/>
    <dgm:cxn modelId="{FAB5B394-BDC6-4F6E-9442-6FB2E0474C1C}" type="presParOf" srcId="{87FBC4B1-740D-4338-8222-5B36649948E1}" destId="{1FC7D658-0377-4B66-BA6D-ABDAFD2055C8}" srcOrd="0" destOrd="0" presId="urn:microsoft.com/office/officeart/2008/layout/NameandTitleOrganizationalChart"/>
    <dgm:cxn modelId="{410C9E11-7657-463A-9650-747778D734D0}" type="presParOf" srcId="{87FBC4B1-740D-4338-8222-5B36649948E1}" destId="{342E6AE3-4A1E-457C-9D7B-C18D1E3BFCA3}" srcOrd="1" destOrd="0" presId="urn:microsoft.com/office/officeart/2008/layout/NameandTitleOrganizationalChart"/>
    <dgm:cxn modelId="{1297FA5D-F398-49F1-9AD4-D24CEBEF2E4C}" type="presParOf" srcId="{87FBC4B1-740D-4338-8222-5B36649948E1}" destId="{E13EC5B7-BE4D-40D1-8948-D5E40335F209}" srcOrd="2" destOrd="0" presId="urn:microsoft.com/office/officeart/2008/layout/NameandTitleOrganizationalChart"/>
    <dgm:cxn modelId="{39FF5B3C-32AE-41DD-8F41-D077F20476EB}" type="presParOf" srcId="{A590D4D0-1EE6-498D-A5CD-3DAD21023A9A}" destId="{7DFB14F5-4833-4E77-9079-5628E30E6EC7}" srcOrd="1" destOrd="0" presId="urn:microsoft.com/office/officeart/2008/layout/NameandTitleOrganizationalChart"/>
    <dgm:cxn modelId="{A6D3A1A6-4CE9-48F3-B6F2-ACD854625A24}" type="presParOf" srcId="{A590D4D0-1EE6-498D-A5CD-3DAD21023A9A}" destId="{4813E8B1-13D9-462F-85E9-7735F8EB36D0}" srcOrd="2" destOrd="0" presId="urn:microsoft.com/office/officeart/2008/layout/NameandTitleOrganizationalChart"/>
    <dgm:cxn modelId="{3CDAF59E-70D8-4057-8757-B2527C223C31}" type="presParOf" srcId="{09F903D4-73F4-463C-B8B1-3D1363729AA8}" destId="{8AE7FDDB-19FD-434F-83B6-2F1860F51642}"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8176F4CD-2D33-41A7-AC44-AC7BF0E08F0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CAE70A54-8ABC-4A1E-86B0-CF277DACA011}">
      <dgm:prSet/>
      <dgm:spPr/>
      <dgm:t>
        <a:bodyPr/>
        <a:lstStyle/>
        <a:p>
          <a:r>
            <a:rPr lang="en-IN" dirty="0"/>
            <a:t>Thank You</a:t>
          </a:r>
        </a:p>
        <a:p>
          <a:r>
            <a:rPr lang="en-IN" dirty="0"/>
            <a:t> </a:t>
          </a:r>
          <a:br>
            <a:rPr lang="en-IN" dirty="0"/>
          </a:br>
          <a:r>
            <a:rPr lang="en-IN" dirty="0"/>
            <a:t>Q&amp;A</a:t>
          </a:r>
          <a:br>
            <a:rPr lang="en-IN" dirty="0"/>
          </a:br>
          <a:endParaRPr lang="en-IN" dirty="0"/>
        </a:p>
      </dgm:t>
    </dgm:pt>
    <dgm:pt modelId="{C38B6359-3E91-4C33-9072-9EF5C4974EEF}" type="parTrans" cxnId="{0FD61C99-AC4A-44C5-A487-0B171B1325CC}">
      <dgm:prSet/>
      <dgm:spPr/>
      <dgm:t>
        <a:bodyPr/>
        <a:lstStyle/>
        <a:p>
          <a:endParaRPr lang="en-IN"/>
        </a:p>
      </dgm:t>
    </dgm:pt>
    <dgm:pt modelId="{38EC6CE6-4D83-4DCD-9DDF-8BC41142A12C}" type="sibTrans" cxnId="{0FD61C99-AC4A-44C5-A487-0B171B1325CC}">
      <dgm:prSet/>
      <dgm:spPr/>
      <dgm:t>
        <a:bodyPr/>
        <a:lstStyle/>
        <a:p>
          <a:endParaRPr lang="en-IN"/>
        </a:p>
      </dgm:t>
    </dgm:pt>
    <dgm:pt modelId="{4559E3CC-0265-4F73-81AB-6BC31EFC38DB}" type="pres">
      <dgm:prSet presAssocID="{8176F4CD-2D33-41A7-AC44-AC7BF0E08F0B}" presName="linearFlow" presStyleCnt="0">
        <dgm:presLayoutVars>
          <dgm:dir/>
          <dgm:animLvl val="lvl"/>
          <dgm:resizeHandles val="exact"/>
        </dgm:presLayoutVars>
      </dgm:prSet>
      <dgm:spPr/>
    </dgm:pt>
    <dgm:pt modelId="{C46E4126-C07E-40CA-94AC-ACEEF9C89F7C}" type="pres">
      <dgm:prSet presAssocID="{CAE70A54-8ABC-4A1E-86B0-CF277DACA011}" presName="composite" presStyleCnt="0"/>
      <dgm:spPr/>
    </dgm:pt>
    <dgm:pt modelId="{AE973811-0E0C-4776-AAC0-D52AEA01B904}" type="pres">
      <dgm:prSet presAssocID="{CAE70A54-8ABC-4A1E-86B0-CF277DACA011}" presName="parentText" presStyleLbl="alignNode1" presStyleIdx="0" presStyleCnt="1">
        <dgm:presLayoutVars>
          <dgm:chMax val="1"/>
          <dgm:bulletEnabled val="1"/>
        </dgm:presLayoutVars>
      </dgm:prSet>
      <dgm:spPr/>
    </dgm:pt>
    <dgm:pt modelId="{93CB8FAF-562E-4285-AC48-4ABA530E8CE2}" type="pres">
      <dgm:prSet presAssocID="{CAE70A54-8ABC-4A1E-86B0-CF277DACA011}" presName="descendantText" presStyleLbl="alignAcc1" presStyleIdx="0" presStyleCnt="1">
        <dgm:presLayoutVars>
          <dgm:bulletEnabled val="1"/>
        </dgm:presLayoutVars>
      </dgm:prSet>
      <dgm:spPr/>
    </dgm:pt>
  </dgm:ptLst>
  <dgm:cxnLst>
    <dgm:cxn modelId="{89B7A532-339B-4480-94AE-24C44B1363F8}" type="presOf" srcId="{8176F4CD-2D33-41A7-AC44-AC7BF0E08F0B}" destId="{4559E3CC-0265-4F73-81AB-6BC31EFC38DB}" srcOrd="0" destOrd="0" presId="urn:microsoft.com/office/officeart/2005/8/layout/chevron2"/>
    <dgm:cxn modelId="{0FD61C99-AC4A-44C5-A487-0B171B1325CC}" srcId="{8176F4CD-2D33-41A7-AC44-AC7BF0E08F0B}" destId="{CAE70A54-8ABC-4A1E-86B0-CF277DACA011}" srcOrd="0" destOrd="0" parTransId="{C38B6359-3E91-4C33-9072-9EF5C4974EEF}" sibTransId="{38EC6CE6-4D83-4DCD-9DDF-8BC41142A12C}"/>
    <dgm:cxn modelId="{77EFE4C4-CB20-4189-A20F-1E45D62C8A29}" type="presOf" srcId="{CAE70A54-8ABC-4A1E-86B0-CF277DACA011}" destId="{AE973811-0E0C-4776-AAC0-D52AEA01B904}" srcOrd="0" destOrd="0" presId="urn:microsoft.com/office/officeart/2005/8/layout/chevron2"/>
    <dgm:cxn modelId="{73A2EA5F-008F-43E1-8D88-F0A9D4ADA1DB}" type="presParOf" srcId="{4559E3CC-0265-4F73-81AB-6BC31EFC38DB}" destId="{C46E4126-C07E-40CA-94AC-ACEEF9C89F7C}" srcOrd="0" destOrd="0" presId="urn:microsoft.com/office/officeart/2005/8/layout/chevron2"/>
    <dgm:cxn modelId="{B64A335B-2AB8-40FA-B34B-8DFB380B18BC}" type="presParOf" srcId="{C46E4126-C07E-40CA-94AC-ACEEF9C89F7C}" destId="{AE973811-0E0C-4776-AAC0-D52AEA01B904}" srcOrd="0" destOrd="0" presId="urn:microsoft.com/office/officeart/2005/8/layout/chevron2"/>
    <dgm:cxn modelId="{E79C9F86-3F89-4CF4-A0D5-E025030AACE5}" type="presParOf" srcId="{C46E4126-C07E-40CA-94AC-ACEEF9C89F7C}" destId="{93CB8FAF-562E-4285-AC48-4ABA530E8CE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916108-324F-4E26-A9FB-8F4209A1ED64}"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IN"/>
        </a:p>
      </dgm:t>
    </dgm:pt>
    <dgm:pt modelId="{0D63A35B-96A5-4050-84A9-6BA48F904257}">
      <dgm:prSet/>
      <dgm:spPr/>
      <dgm:t>
        <a:bodyPr/>
        <a:lstStyle/>
        <a:p>
          <a:pPr algn="just"/>
          <a:r>
            <a:rPr lang="en-IN" dirty="0"/>
            <a:t>By default spark doesn’t have any memory computation.</a:t>
          </a:r>
          <a:br>
            <a:rPr lang="en-IN" dirty="0"/>
          </a:br>
          <a:endParaRPr lang="en-IN" dirty="0"/>
        </a:p>
      </dgm:t>
    </dgm:pt>
    <dgm:pt modelId="{F1E1945E-E5BF-4FD9-B6E5-B62B58C36E0D}" type="parTrans" cxnId="{1B6753EB-B181-4FBB-A4DB-24D207F13D37}">
      <dgm:prSet/>
      <dgm:spPr/>
      <dgm:t>
        <a:bodyPr/>
        <a:lstStyle/>
        <a:p>
          <a:endParaRPr lang="en-IN"/>
        </a:p>
      </dgm:t>
    </dgm:pt>
    <dgm:pt modelId="{96E3ED5E-6CBC-45A4-8584-7A526C3DA6F4}" type="sibTrans" cxnId="{1B6753EB-B181-4FBB-A4DB-24D207F13D37}">
      <dgm:prSet/>
      <dgm:spPr/>
      <dgm:t>
        <a:bodyPr/>
        <a:lstStyle/>
        <a:p>
          <a:endParaRPr lang="en-IN"/>
        </a:p>
      </dgm:t>
    </dgm:pt>
    <dgm:pt modelId="{F421F7DE-10DB-4548-B4BF-7D7DA63D29D6}" type="pres">
      <dgm:prSet presAssocID="{85916108-324F-4E26-A9FB-8F4209A1ED64}" presName="linearFlow" presStyleCnt="0">
        <dgm:presLayoutVars>
          <dgm:dir/>
          <dgm:resizeHandles val="exact"/>
        </dgm:presLayoutVars>
      </dgm:prSet>
      <dgm:spPr/>
    </dgm:pt>
    <dgm:pt modelId="{0630214A-0992-494D-B4B7-7C3E0246AED5}" type="pres">
      <dgm:prSet presAssocID="{0D63A35B-96A5-4050-84A9-6BA48F904257}" presName="composite" presStyleCnt="0"/>
      <dgm:spPr/>
    </dgm:pt>
    <dgm:pt modelId="{20B300F8-B30C-4478-9C23-285E9483D39A}" type="pres">
      <dgm:prSet presAssocID="{0D63A35B-96A5-4050-84A9-6BA48F904257}" presName="imgShp" presStyleLbl="fgImgPlace1" presStyleIdx="0" presStyleCnt="1"/>
      <dgm:spPr/>
    </dgm:pt>
    <dgm:pt modelId="{7E69FDF9-63C4-448D-A5F0-FF953091C880}" type="pres">
      <dgm:prSet presAssocID="{0D63A35B-96A5-4050-84A9-6BA48F904257}" presName="txShp" presStyleLbl="node1" presStyleIdx="0" presStyleCnt="1" custScaleX="119252">
        <dgm:presLayoutVars>
          <dgm:bulletEnabled val="1"/>
        </dgm:presLayoutVars>
      </dgm:prSet>
      <dgm:spPr/>
    </dgm:pt>
  </dgm:ptLst>
  <dgm:cxnLst>
    <dgm:cxn modelId="{44D19D76-7C6F-43B0-94AD-1E59E135B11F}" type="presOf" srcId="{85916108-324F-4E26-A9FB-8F4209A1ED64}" destId="{F421F7DE-10DB-4548-B4BF-7D7DA63D29D6}" srcOrd="0" destOrd="0" presId="urn:microsoft.com/office/officeart/2005/8/layout/vList3"/>
    <dgm:cxn modelId="{1B6753EB-B181-4FBB-A4DB-24D207F13D37}" srcId="{85916108-324F-4E26-A9FB-8F4209A1ED64}" destId="{0D63A35B-96A5-4050-84A9-6BA48F904257}" srcOrd="0" destOrd="0" parTransId="{F1E1945E-E5BF-4FD9-B6E5-B62B58C36E0D}" sibTransId="{96E3ED5E-6CBC-45A4-8584-7A526C3DA6F4}"/>
    <dgm:cxn modelId="{B6BECDF1-D80E-4421-91C8-F7F272EB0F16}" type="presOf" srcId="{0D63A35B-96A5-4050-84A9-6BA48F904257}" destId="{7E69FDF9-63C4-448D-A5F0-FF953091C880}" srcOrd="0" destOrd="0" presId="urn:microsoft.com/office/officeart/2005/8/layout/vList3"/>
    <dgm:cxn modelId="{25765735-4AEA-4510-8ADB-65EE25899571}" type="presParOf" srcId="{F421F7DE-10DB-4548-B4BF-7D7DA63D29D6}" destId="{0630214A-0992-494D-B4B7-7C3E0246AED5}" srcOrd="0" destOrd="0" presId="urn:microsoft.com/office/officeart/2005/8/layout/vList3"/>
    <dgm:cxn modelId="{B5B56078-F78A-45B4-9CCF-DD1D99CD528F}" type="presParOf" srcId="{0630214A-0992-494D-B4B7-7C3E0246AED5}" destId="{20B300F8-B30C-4478-9C23-285E9483D39A}" srcOrd="0" destOrd="0" presId="urn:microsoft.com/office/officeart/2005/8/layout/vList3"/>
    <dgm:cxn modelId="{FDC0936F-B0FE-4236-A673-1B70C88F6D4D}" type="presParOf" srcId="{0630214A-0992-494D-B4B7-7C3E0246AED5}" destId="{7E69FDF9-63C4-448D-A5F0-FF953091C88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DBACE4-2842-4346-B000-27F0E533842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30AC5A77-C8E9-4C78-B203-7907ADD9150F}">
      <dgm:prSet/>
      <dgm:spPr/>
      <dgm:t>
        <a:bodyPr/>
        <a:lstStyle/>
        <a:p>
          <a:r>
            <a:rPr lang="en-IN"/>
            <a:t>Spark Core</a:t>
          </a:r>
        </a:p>
      </dgm:t>
    </dgm:pt>
    <dgm:pt modelId="{6FAD63AA-73BA-44F2-9FEE-BE6CA6FF0760}" type="parTrans" cxnId="{AE59F0F7-CD5E-4263-ACBA-51CCBECD6D6B}">
      <dgm:prSet/>
      <dgm:spPr/>
      <dgm:t>
        <a:bodyPr/>
        <a:lstStyle/>
        <a:p>
          <a:endParaRPr lang="en-IN"/>
        </a:p>
      </dgm:t>
    </dgm:pt>
    <dgm:pt modelId="{B3FD68E9-BA6C-4F02-BC9E-DC6B89500E19}" type="sibTrans" cxnId="{AE59F0F7-CD5E-4263-ACBA-51CCBECD6D6B}">
      <dgm:prSet/>
      <dgm:spPr/>
      <dgm:t>
        <a:bodyPr/>
        <a:lstStyle/>
        <a:p>
          <a:endParaRPr lang="en-IN"/>
        </a:p>
      </dgm:t>
    </dgm:pt>
    <dgm:pt modelId="{6BFD5164-07AC-4DF9-80C9-8B9F92E59A1B}">
      <dgm:prSet/>
      <dgm:spPr/>
      <dgm:t>
        <a:bodyPr/>
        <a:lstStyle/>
        <a:p>
          <a:r>
            <a:rPr lang="en-IN" dirty="0"/>
            <a:t>The underlying engine</a:t>
          </a:r>
        </a:p>
      </dgm:t>
    </dgm:pt>
    <dgm:pt modelId="{BAC1797E-5AC2-4C56-A31E-2D0878C5C3FA}" type="parTrans" cxnId="{C72AE5AF-9109-4A16-A96F-4D04D9EA5F71}">
      <dgm:prSet/>
      <dgm:spPr/>
      <dgm:t>
        <a:bodyPr/>
        <a:lstStyle/>
        <a:p>
          <a:endParaRPr lang="en-IN"/>
        </a:p>
      </dgm:t>
    </dgm:pt>
    <dgm:pt modelId="{47C8EF64-5776-49BF-A5C0-05CA16550274}" type="sibTrans" cxnId="{C72AE5AF-9109-4A16-A96F-4D04D9EA5F71}">
      <dgm:prSet/>
      <dgm:spPr/>
      <dgm:t>
        <a:bodyPr/>
        <a:lstStyle/>
        <a:p>
          <a:endParaRPr lang="en-IN"/>
        </a:p>
      </dgm:t>
    </dgm:pt>
    <dgm:pt modelId="{9ABCFAD2-F254-479E-B738-130B885EE4F7}">
      <dgm:prSet/>
      <dgm:spPr/>
      <dgm:t>
        <a:bodyPr/>
        <a:lstStyle/>
        <a:p>
          <a:r>
            <a:rPr lang="en-IN" dirty="0"/>
            <a:t>Spark SQL</a:t>
          </a:r>
        </a:p>
      </dgm:t>
    </dgm:pt>
    <dgm:pt modelId="{E6544179-FFE9-4DCE-887C-C7847CCAE32C}" type="parTrans" cxnId="{85BCFF85-C714-4323-9544-729DEF87A0E9}">
      <dgm:prSet/>
      <dgm:spPr/>
      <dgm:t>
        <a:bodyPr/>
        <a:lstStyle/>
        <a:p>
          <a:endParaRPr lang="en-IN"/>
        </a:p>
      </dgm:t>
    </dgm:pt>
    <dgm:pt modelId="{32C163D7-7136-485D-89A5-51B88F395381}" type="sibTrans" cxnId="{85BCFF85-C714-4323-9544-729DEF87A0E9}">
      <dgm:prSet/>
      <dgm:spPr/>
      <dgm:t>
        <a:bodyPr/>
        <a:lstStyle/>
        <a:p>
          <a:endParaRPr lang="en-IN"/>
        </a:p>
      </dgm:t>
    </dgm:pt>
    <dgm:pt modelId="{E987414C-0E3C-458C-88E2-2204BEFD6704}">
      <dgm:prSet/>
      <dgm:spPr/>
      <dgm:t>
        <a:bodyPr/>
        <a:lstStyle/>
        <a:p>
          <a:r>
            <a:rPr lang="en-IN" dirty="0"/>
            <a:t>For SQL and unstructured data processing</a:t>
          </a:r>
        </a:p>
      </dgm:t>
    </dgm:pt>
    <dgm:pt modelId="{E7C416F3-12C1-4D75-A578-37B78E747456}" type="parTrans" cxnId="{B808C0EC-8AE5-4B5F-867E-ED268D152CAE}">
      <dgm:prSet/>
      <dgm:spPr/>
      <dgm:t>
        <a:bodyPr/>
        <a:lstStyle/>
        <a:p>
          <a:endParaRPr lang="en-IN"/>
        </a:p>
      </dgm:t>
    </dgm:pt>
    <dgm:pt modelId="{49472B15-C22E-4CF6-9219-A682C3E1B3E7}" type="sibTrans" cxnId="{B808C0EC-8AE5-4B5F-867E-ED268D152CAE}">
      <dgm:prSet/>
      <dgm:spPr/>
      <dgm:t>
        <a:bodyPr/>
        <a:lstStyle/>
        <a:p>
          <a:endParaRPr lang="en-IN"/>
        </a:p>
      </dgm:t>
    </dgm:pt>
    <dgm:pt modelId="{A679388B-F8ED-4262-BFD0-FFBA273E3A8D}">
      <dgm:prSet/>
      <dgm:spPr/>
      <dgm:t>
        <a:bodyPr/>
        <a:lstStyle/>
        <a:p>
          <a:r>
            <a:rPr lang="en-IN"/>
            <a:t>Spark Streaming</a:t>
          </a:r>
        </a:p>
      </dgm:t>
    </dgm:pt>
    <dgm:pt modelId="{A849096C-D0D8-48C4-8612-E06140C8A526}" type="parTrans" cxnId="{E156DC7D-0A0D-4D0C-B342-A16E6A5EB55A}">
      <dgm:prSet/>
      <dgm:spPr/>
      <dgm:t>
        <a:bodyPr/>
        <a:lstStyle/>
        <a:p>
          <a:endParaRPr lang="en-IN"/>
        </a:p>
      </dgm:t>
    </dgm:pt>
    <dgm:pt modelId="{169C19C6-95E1-4170-929B-E3C3B8988E93}" type="sibTrans" cxnId="{E156DC7D-0A0D-4D0C-B342-A16E6A5EB55A}">
      <dgm:prSet/>
      <dgm:spPr/>
      <dgm:t>
        <a:bodyPr/>
        <a:lstStyle/>
        <a:p>
          <a:endParaRPr lang="en-IN"/>
        </a:p>
      </dgm:t>
    </dgm:pt>
    <dgm:pt modelId="{1150649D-A7DF-4F7E-AAEF-F1B5C3689212}">
      <dgm:prSet/>
      <dgm:spPr/>
      <dgm:t>
        <a:bodyPr/>
        <a:lstStyle/>
        <a:p>
          <a:r>
            <a:rPr lang="en-IN" dirty="0"/>
            <a:t>Stream processing of the live data streams</a:t>
          </a:r>
        </a:p>
      </dgm:t>
    </dgm:pt>
    <dgm:pt modelId="{C1EE9F74-550B-445E-824E-04F2F52890F8}" type="parTrans" cxnId="{065958D3-B4A5-4FE7-A983-854B9872032B}">
      <dgm:prSet/>
      <dgm:spPr/>
      <dgm:t>
        <a:bodyPr/>
        <a:lstStyle/>
        <a:p>
          <a:endParaRPr lang="en-IN"/>
        </a:p>
      </dgm:t>
    </dgm:pt>
    <dgm:pt modelId="{3F2E2A0D-04A1-4E7F-BB5D-F76695D84A95}" type="sibTrans" cxnId="{065958D3-B4A5-4FE7-A983-854B9872032B}">
      <dgm:prSet/>
      <dgm:spPr/>
      <dgm:t>
        <a:bodyPr/>
        <a:lstStyle/>
        <a:p>
          <a:endParaRPr lang="en-IN"/>
        </a:p>
      </dgm:t>
    </dgm:pt>
    <dgm:pt modelId="{B521996B-D818-43F9-AB00-DEAFCB993C48}">
      <dgm:prSet/>
      <dgm:spPr/>
      <dgm:t>
        <a:bodyPr/>
        <a:lstStyle/>
        <a:p>
          <a:r>
            <a:rPr lang="en-IN" dirty="0"/>
            <a:t>MLIib</a:t>
          </a:r>
        </a:p>
      </dgm:t>
    </dgm:pt>
    <dgm:pt modelId="{E63E9578-3F54-441B-8F5A-6AC8F698882B}" type="parTrans" cxnId="{886D0102-DB9E-4B49-8560-2992242CF1D2}">
      <dgm:prSet/>
      <dgm:spPr/>
      <dgm:t>
        <a:bodyPr/>
        <a:lstStyle/>
        <a:p>
          <a:endParaRPr lang="en-IN"/>
        </a:p>
      </dgm:t>
    </dgm:pt>
    <dgm:pt modelId="{54E9D7C0-05BB-4038-A75D-62EC8BF87CE5}" type="sibTrans" cxnId="{886D0102-DB9E-4B49-8560-2992242CF1D2}">
      <dgm:prSet/>
      <dgm:spPr/>
      <dgm:t>
        <a:bodyPr/>
        <a:lstStyle/>
        <a:p>
          <a:endParaRPr lang="en-IN"/>
        </a:p>
      </dgm:t>
    </dgm:pt>
    <dgm:pt modelId="{77E2A246-2D7B-4525-8042-046908717D13}">
      <dgm:prSet/>
      <dgm:spPr/>
      <dgm:t>
        <a:bodyPr/>
        <a:lstStyle/>
        <a:p>
          <a:r>
            <a:rPr lang="en-IN" dirty="0"/>
            <a:t>Machine Leaming algorithms</a:t>
          </a:r>
        </a:p>
      </dgm:t>
    </dgm:pt>
    <dgm:pt modelId="{9623BCD5-74A2-4600-8544-D52F9A47790F}" type="parTrans" cxnId="{EE630215-FE1D-4C73-9B53-1F65947ADFA1}">
      <dgm:prSet/>
      <dgm:spPr/>
      <dgm:t>
        <a:bodyPr/>
        <a:lstStyle/>
        <a:p>
          <a:endParaRPr lang="en-IN"/>
        </a:p>
      </dgm:t>
    </dgm:pt>
    <dgm:pt modelId="{3DC787E4-6252-4B61-AD9A-15F931658A4C}" type="sibTrans" cxnId="{EE630215-FE1D-4C73-9B53-1F65947ADFA1}">
      <dgm:prSet/>
      <dgm:spPr/>
      <dgm:t>
        <a:bodyPr/>
        <a:lstStyle/>
        <a:p>
          <a:endParaRPr lang="en-IN"/>
        </a:p>
      </dgm:t>
    </dgm:pt>
    <dgm:pt modelId="{ABB14F12-2A9F-465E-B074-81DB7BCA702F}">
      <dgm:prSet/>
      <dgm:spPr/>
      <dgm:t>
        <a:bodyPr/>
        <a:lstStyle/>
        <a:p>
          <a:r>
            <a:rPr lang="en-IN"/>
            <a:t>GraphX</a:t>
          </a:r>
        </a:p>
      </dgm:t>
    </dgm:pt>
    <dgm:pt modelId="{4F5A021A-A885-4163-8C8E-614F69C5C029}" type="parTrans" cxnId="{4209AEFD-6B2F-4139-9504-B692777E76E6}">
      <dgm:prSet/>
      <dgm:spPr/>
      <dgm:t>
        <a:bodyPr/>
        <a:lstStyle/>
        <a:p>
          <a:endParaRPr lang="en-IN"/>
        </a:p>
      </dgm:t>
    </dgm:pt>
    <dgm:pt modelId="{50CD3167-2252-48C1-B423-A5BF6E102BC8}" type="sibTrans" cxnId="{4209AEFD-6B2F-4139-9504-B692777E76E6}">
      <dgm:prSet/>
      <dgm:spPr/>
      <dgm:t>
        <a:bodyPr/>
        <a:lstStyle/>
        <a:p>
          <a:endParaRPr lang="en-IN"/>
        </a:p>
      </dgm:t>
    </dgm:pt>
    <dgm:pt modelId="{BB8C5B50-7EF7-451E-BA04-BBD27F079DA1}">
      <dgm:prSet/>
      <dgm:spPr/>
      <dgm:t>
        <a:bodyPr/>
        <a:lstStyle/>
        <a:p>
          <a:r>
            <a:rPr lang="en-IN" dirty="0"/>
            <a:t>Graph processing</a:t>
          </a:r>
        </a:p>
      </dgm:t>
    </dgm:pt>
    <dgm:pt modelId="{3CDBBFD4-437F-49F7-8075-B760A5A8ED17}" type="parTrans" cxnId="{4F0014B5-4887-4EB4-85FB-FEC1AA2CFB8B}">
      <dgm:prSet/>
      <dgm:spPr/>
      <dgm:t>
        <a:bodyPr/>
        <a:lstStyle/>
        <a:p>
          <a:endParaRPr lang="en-IN"/>
        </a:p>
      </dgm:t>
    </dgm:pt>
    <dgm:pt modelId="{8DEE3E64-7AE7-4144-88DA-D80D21054BDB}" type="sibTrans" cxnId="{4F0014B5-4887-4EB4-85FB-FEC1AA2CFB8B}">
      <dgm:prSet/>
      <dgm:spPr/>
      <dgm:t>
        <a:bodyPr/>
        <a:lstStyle/>
        <a:p>
          <a:endParaRPr lang="en-IN"/>
        </a:p>
      </dgm:t>
    </dgm:pt>
    <dgm:pt modelId="{D51DC18A-1C95-4A64-B428-22700D834F7E}" type="pres">
      <dgm:prSet presAssocID="{ECDBACE4-2842-4346-B000-27F0E5338426}" presName="vert0" presStyleCnt="0">
        <dgm:presLayoutVars>
          <dgm:dir/>
          <dgm:animOne val="branch"/>
          <dgm:animLvl val="lvl"/>
        </dgm:presLayoutVars>
      </dgm:prSet>
      <dgm:spPr/>
    </dgm:pt>
    <dgm:pt modelId="{30DA2D8A-1A51-45E5-AC2A-CC08AD4A5675}" type="pres">
      <dgm:prSet presAssocID="{30AC5A77-C8E9-4C78-B203-7907ADD9150F}" presName="thickLine" presStyleLbl="alignNode1" presStyleIdx="0" presStyleCnt="5"/>
      <dgm:spPr/>
    </dgm:pt>
    <dgm:pt modelId="{64917FED-AB86-40CC-A550-AA3674F4BF9D}" type="pres">
      <dgm:prSet presAssocID="{30AC5A77-C8E9-4C78-B203-7907ADD9150F}" presName="horz1" presStyleCnt="0"/>
      <dgm:spPr/>
    </dgm:pt>
    <dgm:pt modelId="{D75882C9-17D9-4D40-9E92-0D002DD3D036}" type="pres">
      <dgm:prSet presAssocID="{30AC5A77-C8E9-4C78-B203-7907ADD9150F}" presName="tx1" presStyleLbl="revTx" presStyleIdx="0" presStyleCnt="10"/>
      <dgm:spPr/>
    </dgm:pt>
    <dgm:pt modelId="{A47D42A7-B2A3-48F2-AA7B-8D8523EF7F01}" type="pres">
      <dgm:prSet presAssocID="{30AC5A77-C8E9-4C78-B203-7907ADD9150F}" presName="vert1" presStyleCnt="0"/>
      <dgm:spPr/>
    </dgm:pt>
    <dgm:pt modelId="{776E0672-D4BA-4F30-B038-AABD0D6CED18}" type="pres">
      <dgm:prSet presAssocID="{6BFD5164-07AC-4DF9-80C9-8B9F92E59A1B}" presName="vertSpace2a" presStyleCnt="0"/>
      <dgm:spPr/>
    </dgm:pt>
    <dgm:pt modelId="{0CBA345E-08ED-4B59-B3CE-01C5DAF52985}" type="pres">
      <dgm:prSet presAssocID="{6BFD5164-07AC-4DF9-80C9-8B9F92E59A1B}" presName="horz2" presStyleCnt="0"/>
      <dgm:spPr/>
    </dgm:pt>
    <dgm:pt modelId="{B4CB3DA8-D17E-4267-AF0A-500FD263C08F}" type="pres">
      <dgm:prSet presAssocID="{6BFD5164-07AC-4DF9-80C9-8B9F92E59A1B}" presName="horzSpace2" presStyleCnt="0"/>
      <dgm:spPr/>
    </dgm:pt>
    <dgm:pt modelId="{F9E35FCF-F614-43C4-A63B-9DD18B88D86F}" type="pres">
      <dgm:prSet presAssocID="{6BFD5164-07AC-4DF9-80C9-8B9F92E59A1B}" presName="tx2" presStyleLbl="revTx" presStyleIdx="1" presStyleCnt="10"/>
      <dgm:spPr/>
    </dgm:pt>
    <dgm:pt modelId="{47E480A3-A3BD-41F0-BF5C-57650479E5CB}" type="pres">
      <dgm:prSet presAssocID="{6BFD5164-07AC-4DF9-80C9-8B9F92E59A1B}" presName="vert2" presStyleCnt="0"/>
      <dgm:spPr/>
    </dgm:pt>
    <dgm:pt modelId="{3ED5E1C6-0428-4D18-816F-4822463F6B01}" type="pres">
      <dgm:prSet presAssocID="{6BFD5164-07AC-4DF9-80C9-8B9F92E59A1B}" presName="thinLine2b" presStyleLbl="callout" presStyleIdx="0" presStyleCnt="5"/>
      <dgm:spPr/>
    </dgm:pt>
    <dgm:pt modelId="{D917BC32-34CB-4E05-A11D-41AF68B9BFA4}" type="pres">
      <dgm:prSet presAssocID="{6BFD5164-07AC-4DF9-80C9-8B9F92E59A1B}" presName="vertSpace2b" presStyleCnt="0"/>
      <dgm:spPr/>
    </dgm:pt>
    <dgm:pt modelId="{E5286EE1-5CF2-4D61-B9B4-1E19B567C190}" type="pres">
      <dgm:prSet presAssocID="{9ABCFAD2-F254-479E-B738-130B885EE4F7}" presName="thickLine" presStyleLbl="alignNode1" presStyleIdx="1" presStyleCnt="5"/>
      <dgm:spPr/>
    </dgm:pt>
    <dgm:pt modelId="{2BFB1C70-3619-417F-ABD3-7E27136DF096}" type="pres">
      <dgm:prSet presAssocID="{9ABCFAD2-F254-479E-B738-130B885EE4F7}" presName="horz1" presStyleCnt="0"/>
      <dgm:spPr/>
    </dgm:pt>
    <dgm:pt modelId="{38397599-0897-49E5-A30F-9967BAF37B8C}" type="pres">
      <dgm:prSet presAssocID="{9ABCFAD2-F254-479E-B738-130B885EE4F7}" presName="tx1" presStyleLbl="revTx" presStyleIdx="2" presStyleCnt="10"/>
      <dgm:spPr/>
    </dgm:pt>
    <dgm:pt modelId="{61F6DCD6-D4A8-40E7-A7E9-12FFB58BEA50}" type="pres">
      <dgm:prSet presAssocID="{9ABCFAD2-F254-479E-B738-130B885EE4F7}" presName="vert1" presStyleCnt="0"/>
      <dgm:spPr/>
    </dgm:pt>
    <dgm:pt modelId="{015BF9D8-95F3-47F0-91AB-35CC60EF76C8}" type="pres">
      <dgm:prSet presAssocID="{E987414C-0E3C-458C-88E2-2204BEFD6704}" presName="vertSpace2a" presStyleCnt="0"/>
      <dgm:spPr/>
    </dgm:pt>
    <dgm:pt modelId="{7562C66E-30B6-4912-8E84-328E30819634}" type="pres">
      <dgm:prSet presAssocID="{E987414C-0E3C-458C-88E2-2204BEFD6704}" presName="horz2" presStyleCnt="0"/>
      <dgm:spPr/>
    </dgm:pt>
    <dgm:pt modelId="{0897A58B-0A2F-4989-AE42-5CF35B4D3962}" type="pres">
      <dgm:prSet presAssocID="{E987414C-0E3C-458C-88E2-2204BEFD6704}" presName="horzSpace2" presStyleCnt="0"/>
      <dgm:spPr/>
    </dgm:pt>
    <dgm:pt modelId="{17B11FCE-555A-4532-999D-C4CF280EE340}" type="pres">
      <dgm:prSet presAssocID="{E987414C-0E3C-458C-88E2-2204BEFD6704}" presName="tx2" presStyleLbl="revTx" presStyleIdx="3" presStyleCnt="10"/>
      <dgm:spPr/>
    </dgm:pt>
    <dgm:pt modelId="{DB49DAB8-81B0-495F-928A-F695DF4599D3}" type="pres">
      <dgm:prSet presAssocID="{E987414C-0E3C-458C-88E2-2204BEFD6704}" presName="vert2" presStyleCnt="0"/>
      <dgm:spPr/>
    </dgm:pt>
    <dgm:pt modelId="{91C1F5C0-508A-4D55-9241-09F552436A9A}" type="pres">
      <dgm:prSet presAssocID="{E987414C-0E3C-458C-88E2-2204BEFD6704}" presName="thinLine2b" presStyleLbl="callout" presStyleIdx="1" presStyleCnt="5"/>
      <dgm:spPr/>
    </dgm:pt>
    <dgm:pt modelId="{FED67D63-5892-48E8-B359-58FE240EE9B6}" type="pres">
      <dgm:prSet presAssocID="{E987414C-0E3C-458C-88E2-2204BEFD6704}" presName="vertSpace2b" presStyleCnt="0"/>
      <dgm:spPr/>
    </dgm:pt>
    <dgm:pt modelId="{EF2FD581-AD35-4E46-B6C2-8B464BBD4606}" type="pres">
      <dgm:prSet presAssocID="{A679388B-F8ED-4262-BFD0-FFBA273E3A8D}" presName="thickLine" presStyleLbl="alignNode1" presStyleIdx="2" presStyleCnt="5"/>
      <dgm:spPr/>
    </dgm:pt>
    <dgm:pt modelId="{9FDF2BE5-3C68-4ED2-91B1-95DEF9E7B348}" type="pres">
      <dgm:prSet presAssocID="{A679388B-F8ED-4262-BFD0-FFBA273E3A8D}" presName="horz1" presStyleCnt="0"/>
      <dgm:spPr/>
    </dgm:pt>
    <dgm:pt modelId="{8396325A-24EE-402C-9089-BBD4C7F4BBAF}" type="pres">
      <dgm:prSet presAssocID="{A679388B-F8ED-4262-BFD0-FFBA273E3A8D}" presName="tx1" presStyleLbl="revTx" presStyleIdx="4" presStyleCnt="10"/>
      <dgm:spPr/>
    </dgm:pt>
    <dgm:pt modelId="{EC781B4B-9A60-4E8F-A7E9-45E634AAFABF}" type="pres">
      <dgm:prSet presAssocID="{A679388B-F8ED-4262-BFD0-FFBA273E3A8D}" presName="vert1" presStyleCnt="0"/>
      <dgm:spPr/>
    </dgm:pt>
    <dgm:pt modelId="{1CE6A0AB-0C4D-4434-A06D-4D33B01811FB}" type="pres">
      <dgm:prSet presAssocID="{1150649D-A7DF-4F7E-AAEF-F1B5C3689212}" presName="vertSpace2a" presStyleCnt="0"/>
      <dgm:spPr/>
    </dgm:pt>
    <dgm:pt modelId="{2594F6CF-2FE1-441B-9EBB-5B3807A5D9C0}" type="pres">
      <dgm:prSet presAssocID="{1150649D-A7DF-4F7E-AAEF-F1B5C3689212}" presName="horz2" presStyleCnt="0"/>
      <dgm:spPr/>
    </dgm:pt>
    <dgm:pt modelId="{FFD579D0-0E8C-4E48-B94C-88484532E19C}" type="pres">
      <dgm:prSet presAssocID="{1150649D-A7DF-4F7E-AAEF-F1B5C3689212}" presName="horzSpace2" presStyleCnt="0"/>
      <dgm:spPr/>
    </dgm:pt>
    <dgm:pt modelId="{1592D0AC-9735-4471-89E0-5FD884180E08}" type="pres">
      <dgm:prSet presAssocID="{1150649D-A7DF-4F7E-AAEF-F1B5C3689212}" presName="tx2" presStyleLbl="revTx" presStyleIdx="5" presStyleCnt="10"/>
      <dgm:spPr/>
    </dgm:pt>
    <dgm:pt modelId="{9D1014B3-2A9E-484C-AF54-7656F0B193D6}" type="pres">
      <dgm:prSet presAssocID="{1150649D-A7DF-4F7E-AAEF-F1B5C3689212}" presName="vert2" presStyleCnt="0"/>
      <dgm:spPr/>
    </dgm:pt>
    <dgm:pt modelId="{2045C4A1-A82D-4372-A67B-58FB49A77D5D}" type="pres">
      <dgm:prSet presAssocID="{1150649D-A7DF-4F7E-AAEF-F1B5C3689212}" presName="thinLine2b" presStyleLbl="callout" presStyleIdx="2" presStyleCnt="5"/>
      <dgm:spPr/>
    </dgm:pt>
    <dgm:pt modelId="{7A39D0D3-CCE4-455A-8BE8-5D96F48AEEF6}" type="pres">
      <dgm:prSet presAssocID="{1150649D-A7DF-4F7E-AAEF-F1B5C3689212}" presName="vertSpace2b" presStyleCnt="0"/>
      <dgm:spPr/>
    </dgm:pt>
    <dgm:pt modelId="{3DB993FC-20FF-4CD8-A676-F721C632F685}" type="pres">
      <dgm:prSet presAssocID="{B521996B-D818-43F9-AB00-DEAFCB993C48}" presName="thickLine" presStyleLbl="alignNode1" presStyleIdx="3" presStyleCnt="5"/>
      <dgm:spPr/>
    </dgm:pt>
    <dgm:pt modelId="{FBC3D181-09CC-42AF-B2D3-3138578B09C2}" type="pres">
      <dgm:prSet presAssocID="{B521996B-D818-43F9-AB00-DEAFCB993C48}" presName="horz1" presStyleCnt="0"/>
      <dgm:spPr/>
    </dgm:pt>
    <dgm:pt modelId="{8626E9C2-4669-48A7-B66A-721A6E540D7F}" type="pres">
      <dgm:prSet presAssocID="{B521996B-D818-43F9-AB00-DEAFCB993C48}" presName="tx1" presStyleLbl="revTx" presStyleIdx="6" presStyleCnt="10"/>
      <dgm:spPr/>
    </dgm:pt>
    <dgm:pt modelId="{4F024550-53E0-4FA5-9233-D459485C4E8F}" type="pres">
      <dgm:prSet presAssocID="{B521996B-D818-43F9-AB00-DEAFCB993C48}" presName="vert1" presStyleCnt="0"/>
      <dgm:spPr/>
    </dgm:pt>
    <dgm:pt modelId="{27609F45-C0D2-442B-9ED2-0D847AF7BC42}" type="pres">
      <dgm:prSet presAssocID="{77E2A246-2D7B-4525-8042-046908717D13}" presName="vertSpace2a" presStyleCnt="0"/>
      <dgm:spPr/>
    </dgm:pt>
    <dgm:pt modelId="{FA6D98C6-07FD-4076-8353-EFB78DEFE699}" type="pres">
      <dgm:prSet presAssocID="{77E2A246-2D7B-4525-8042-046908717D13}" presName="horz2" presStyleCnt="0"/>
      <dgm:spPr/>
    </dgm:pt>
    <dgm:pt modelId="{1A34CF8E-8221-4E2A-8D99-61255C1B07F6}" type="pres">
      <dgm:prSet presAssocID="{77E2A246-2D7B-4525-8042-046908717D13}" presName="horzSpace2" presStyleCnt="0"/>
      <dgm:spPr/>
    </dgm:pt>
    <dgm:pt modelId="{D18FFC3F-D3BF-45A4-A247-4909B6CDCDC8}" type="pres">
      <dgm:prSet presAssocID="{77E2A246-2D7B-4525-8042-046908717D13}" presName="tx2" presStyleLbl="revTx" presStyleIdx="7" presStyleCnt="10"/>
      <dgm:spPr/>
    </dgm:pt>
    <dgm:pt modelId="{7F8D5A36-A713-42F8-AF1C-38396A27CF7D}" type="pres">
      <dgm:prSet presAssocID="{77E2A246-2D7B-4525-8042-046908717D13}" presName="vert2" presStyleCnt="0"/>
      <dgm:spPr/>
    </dgm:pt>
    <dgm:pt modelId="{BCE5A0DF-52FF-4F8A-A162-82DD8885B682}" type="pres">
      <dgm:prSet presAssocID="{77E2A246-2D7B-4525-8042-046908717D13}" presName="thinLine2b" presStyleLbl="callout" presStyleIdx="3" presStyleCnt="5"/>
      <dgm:spPr/>
    </dgm:pt>
    <dgm:pt modelId="{9EDB3F52-946F-4E37-B2FC-B9EB09CC9ED3}" type="pres">
      <dgm:prSet presAssocID="{77E2A246-2D7B-4525-8042-046908717D13}" presName="vertSpace2b" presStyleCnt="0"/>
      <dgm:spPr/>
    </dgm:pt>
    <dgm:pt modelId="{134B5602-85D9-46A2-8FDE-26BB1BE7B486}" type="pres">
      <dgm:prSet presAssocID="{ABB14F12-2A9F-465E-B074-81DB7BCA702F}" presName="thickLine" presStyleLbl="alignNode1" presStyleIdx="4" presStyleCnt="5"/>
      <dgm:spPr/>
    </dgm:pt>
    <dgm:pt modelId="{AE8576CE-8159-42A8-8E9B-921420641CF0}" type="pres">
      <dgm:prSet presAssocID="{ABB14F12-2A9F-465E-B074-81DB7BCA702F}" presName="horz1" presStyleCnt="0"/>
      <dgm:spPr/>
    </dgm:pt>
    <dgm:pt modelId="{2F131BE7-4E16-475B-B0E8-89113C8065E2}" type="pres">
      <dgm:prSet presAssocID="{ABB14F12-2A9F-465E-B074-81DB7BCA702F}" presName="tx1" presStyleLbl="revTx" presStyleIdx="8" presStyleCnt="10"/>
      <dgm:spPr/>
    </dgm:pt>
    <dgm:pt modelId="{E5D9B7E7-0666-4A58-885E-F9EFA67E7FF2}" type="pres">
      <dgm:prSet presAssocID="{ABB14F12-2A9F-465E-B074-81DB7BCA702F}" presName="vert1" presStyleCnt="0"/>
      <dgm:spPr/>
    </dgm:pt>
    <dgm:pt modelId="{40D13C42-D9C0-44FB-98B3-3123D7E44A48}" type="pres">
      <dgm:prSet presAssocID="{BB8C5B50-7EF7-451E-BA04-BBD27F079DA1}" presName="vertSpace2a" presStyleCnt="0"/>
      <dgm:spPr/>
    </dgm:pt>
    <dgm:pt modelId="{E9BA4372-8056-463F-A7FF-6C04D109FC96}" type="pres">
      <dgm:prSet presAssocID="{BB8C5B50-7EF7-451E-BA04-BBD27F079DA1}" presName="horz2" presStyleCnt="0"/>
      <dgm:spPr/>
    </dgm:pt>
    <dgm:pt modelId="{85E04A58-4BC3-4B5C-8AEA-E14C43E9D292}" type="pres">
      <dgm:prSet presAssocID="{BB8C5B50-7EF7-451E-BA04-BBD27F079DA1}" presName="horzSpace2" presStyleCnt="0"/>
      <dgm:spPr/>
    </dgm:pt>
    <dgm:pt modelId="{F1F427B6-873E-412D-9759-3A0E5C244DA6}" type="pres">
      <dgm:prSet presAssocID="{BB8C5B50-7EF7-451E-BA04-BBD27F079DA1}" presName="tx2" presStyleLbl="revTx" presStyleIdx="9" presStyleCnt="10"/>
      <dgm:spPr/>
    </dgm:pt>
    <dgm:pt modelId="{72218281-9DC4-42D2-B3D9-E4F6D139C111}" type="pres">
      <dgm:prSet presAssocID="{BB8C5B50-7EF7-451E-BA04-BBD27F079DA1}" presName="vert2" presStyleCnt="0"/>
      <dgm:spPr/>
    </dgm:pt>
    <dgm:pt modelId="{0FB0861B-EF3E-4C38-BA74-D28297411E94}" type="pres">
      <dgm:prSet presAssocID="{BB8C5B50-7EF7-451E-BA04-BBD27F079DA1}" presName="thinLine2b" presStyleLbl="callout" presStyleIdx="4" presStyleCnt="5"/>
      <dgm:spPr/>
    </dgm:pt>
    <dgm:pt modelId="{249B4366-6DC7-4DCF-B9A9-4E7E6CF7E9E6}" type="pres">
      <dgm:prSet presAssocID="{BB8C5B50-7EF7-451E-BA04-BBD27F079DA1}" presName="vertSpace2b" presStyleCnt="0"/>
      <dgm:spPr/>
    </dgm:pt>
  </dgm:ptLst>
  <dgm:cxnLst>
    <dgm:cxn modelId="{886D0102-DB9E-4B49-8560-2992242CF1D2}" srcId="{ECDBACE4-2842-4346-B000-27F0E5338426}" destId="{B521996B-D818-43F9-AB00-DEAFCB993C48}" srcOrd="3" destOrd="0" parTransId="{E63E9578-3F54-441B-8F5A-6AC8F698882B}" sibTransId="{54E9D7C0-05BB-4038-A75D-62EC8BF87CE5}"/>
    <dgm:cxn modelId="{EE630215-FE1D-4C73-9B53-1F65947ADFA1}" srcId="{B521996B-D818-43F9-AB00-DEAFCB993C48}" destId="{77E2A246-2D7B-4525-8042-046908717D13}" srcOrd="0" destOrd="0" parTransId="{9623BCD5-74A2-4600-8544-D52F9A47790F}" sibTransId="{3DC787E4-6252-4B61-AD9A-15F931658A4C}"/>
    <dgm:cxn modelId="{FD06BB2E-FD4B-4F5F-B41B-391CADE226B5}" type="presOf" srcId="{ECDBACE4-2842-4346-B000-27F0E5338426}" destId="{D51DC18A-1C95-4A64-B428-22700D834F7E}" srcOrd="0" destOrd="0" presId="urn:microsoft.com/office/officeart/2008/layout/LinedList"/>
    <dgm:cxn modelId="{1A06CD31-4585-46C9-A0D6-01807D6170AD}" type="presOf" srcId="{BB8C5B50-7EF7-451E-BA04-BBD27F079DA1}" destId="{F1F427B6-873E-412D-9759-3A0E5C244DA6}" srcOrd="0" destOrd="0" presId="urn:microsoft.com/office/officeart/2008/layout/LinedList"/>
    <dgm:cxn modelId="{83BF9D3A-9BD8-4FA6-9F38-4E115F11E91F}" type="presOf" srcId="{77E2A246-2D7B-4525-8042-046908717D13}" destId="{D18FFC3F-D3BF-45A4-A247-4909B6CDCDC8}" srcOrd="0" destOrd="0" presId="urn:microsoft.com/office/officeart/2008/layout/LinedList"/>
    <dgm:cxn modelId="{A6094E67-E6C8-4F23-AF2B-240DD172F073}" type="presOf" srcId="{9ABCFAD2-F254-479E-B738-130B885EE4F7}" destId="{38397599-0897-49E5-A30F-9967BAF37B8C}" srcOrd="0" destOrd="0" presId="urn:microsoft.com/office/officeart/2008/layout/LinedList"/>
    <dgm:cxn modelId="{E156DC7D-0A0D-4D0C-B342-A16E6A5EB55A}" srcId="{ECDBACE4-2842-4346-B000-27F0E5338426}" destId="{A679388B-F8ED-4262-BFD0-FFBA273E3A8D}" srcOrd="2" destOrd="0" parTransId="{A849096C-D0D8-48C4-8612-E06140C8A526}" sibTransId="{169C19C6-95E1-4170-929B-E3C3B8988E93}"/>
    <dgm:cxn modelId="{85BCFF85-C714-4323-9544-729DEF87A0E9}" srcId="{ECDBACE4-2842-4346-B000-27F0E5338426}" destId="{9ABCFAD2-F254-479E-B738-130B885EE4F7}" srcOrd="1" destOrd="0" parTransId="{E6544179-FFE9-4DCE-887C-C7847CCAE32C}" sibTransId="{32C163D7-7136-485D-89A5-51B88F395381}"/>
    <dgm:cxn modelId="{B06B6B8B-6D9B-4D62-805F-CF6D393DFE51}" type="presOf" srcId="{6BFD5164-07AC-4DF9-80C9-8B9F92E59A1B}" destId="{F9E35FCF-F614-43C4-A63B-9DD18B88D86F}" srcOrd="0" destOrd="0" presId="urn:microsoft.com/office/officeart/2008/layout/LinedList"/>
    <dgm:cxn modelId="{7A6997A0-99DC-40D6-84E4-F28003470383}" type="presOf" srcId="{1150649D-A7DF-4F7E-AAEF-F1B5C3689212}" destId="{1592D0AC-9735-4471-89E0-5FD884180E08}" srcOrd="0" destOrd="0" presId="urn:microsoft.com/office/officeart/2008/layout/LinedList"/>
    <dgm:cxn modelId="{C72AE5AF-9109-4A16-A96F-4D04D9EA5F71}" srcId="{30AC5A77-C8E9-4C78-B203-7907ADD9150F}" destId="{6BFD5164-07AC-4DF9-80C9-8B9F92E59A1B}" srcOrd="0" destOrd="0" parTransId="{BAC1797E-5AC2-4C56-A31E-2D0878C5C3FA}" sibTransId="{47C8EF64-5776-49BF-A5C0-05CA16550274}"/>
    <dgm:cxn modelId="{221642B0-DD95-4A22-8293-14445C42B9F0}" type="presOf" srcId="{30AC5A77-C8E9-4C78-B203-7907ADD9150F}" destId="{D75882C9-17D9-4D40-9E92-0D002DD3D036}" srcOrd="0" destOrd="0" presId="urn:microsoft.com/office/officeart/2008/layout/LinedList"/>
    <dgm:cxn modelId="{8503EEB4-15F2-4DD9-9C83-490A37CE0742}" type="presOf" srcId="{B521996B-D818-43F9-AB00-DEAFCB993C48}" destId="{8626E9C2-4669-48A7-B66A-721A6E540D7F}" srcOrd="0" destOrd="0" presId="urn:microsoft.com/office/officeart/2008/layout/LinedList"/>
    <dgm:cxn modelId="{4F0014B5-4887-4EB4-85FB-FEC1AA2CFB8B}" srcId="{ABB14F12-2A9F-465E-B074-81DB7BCA702F}" destId="{BB8C5B50-7EF7-451E-BA04-BBD27F079DA1}" srcOrd="0" destOrd="0" parTransId="{3CDBBFD4-437F-49F7-8075-B760A5A8ED17}" sibTransId="{8DEE3E64-7AE7-4144-88DA-D80D21054BDB}"/>
    <dgm:cxn modelId="{065958D3-B4A5-4FE7-A983-854B9872032B}" srcId="{A679388B-F8ED-4262-BFD0-FFBA273E3A8D}" destId="{1150649D-A7DF-4F7E-AAEF-F1B5C3689212}" srcOrd="0" destOrd="0" parTransId="{C1EE9F74-550B-445E-824E-04F2F52890F8}" sibTransId="{3F2E2A0D-04A1-4E7F-BB5D-F76695D84A95}"/>
    <dgm:cxn modelId="{28961CDC-57F1-4744-9657-10B17BBA88D0}" type="presOf" srcId="{A679388B-F8ED-4262-BFD0-FFBA273E3A8D}" destId="{8396325A-24EE-402C-9089-BBD4C7F4BBAF}" srcOrd="0" destOrd="0" presId="urn:microsoft.com/office/officeart/2008/layout/LinedList"/>
    <dgm:cxn modelId="{404862E0-D35E-4B42-9B26-4165FAF95C8A}" type="presOf" srcId="{E987414C-0E3C-458C-88E2-2204BEFD6704}" destId="{17B11FCE-555A-4532-999D-C4CF280EE340}" srcOrd="0" destOrd="0" presId="urn:microsoft.com/office/officeart/2008/layout/LinedList"/>
    <dgm:cxn modelId="{CDAC06E8-31D6-491C-810D-1E50327E884E}" type="presOf" srcId="{ABB14F12-2A9F-465E-B074-81DB7BCA702F}" destId="{2F131BE7-4E16-475B-B0E8-89113C8065E2}" srcOrd="0" destOrd="0" presId="urn:microsoft.com/office/officeart/2008/layout/LinedList"/>
    <dgm:cxn modelId="{B808C0EC-8AE5-4B5F-867E-ED268D152CAE}" srcId="{9ABCFAD2-F254-479E-B738-130B885EE4F7}" destId="{E987414C-0E3C-458C-88E2-2204BEFD6704}" srcOrd="0" destOrd="0" parTransId="{E7C416F3-12C1-4D75-A578-37B78E747456}" sibTransId="{49472B15-C22E-4CF6-9219-A682C3E1B3E7}"/>
    <dgm:cxn modelId="{AE59F0F7-CD5E-4263-ACBA-51CCBECD6D6B}" srcId="{ECDBACE4-2842-4346-B000-27F0E5338426}" destId="{30AC5A77-C8E9-4C78-B203-7907ADD9150F}" srcOrd="0" destOrd="0" parTransId="{6FAD63AA-73BA-44F2-9FEE-BE6CA6FF0760}" sibTransId="{B3FD68E9-BA6C-4F02-BC9E-DC6B89500E19}"/>
    <dgm:cxn modelId="{4209AEFD-6B2F-4139-9504-B692777E76E6}" srcId="{ECDBACE4-2842-4346-B000-27F0E5338426}" destId="{ABB14F12-2A9F-465E-B074-81DB7BCA702F}" srcOrd="4" destOrd="0" parTransId="{4F5A021A-A885-4163-8C8E-614F69C5C029}" sibTransId="{50CD3167-2252-48C1-B423-A5BF6E102BC8}"/>
    <dgm:cxn modelId="{61AE9F15-1311-4092-BCB3-DDE08399C80B}" type="presParOf" srcId="{D51DC18A-1C95-4A64-B428-22700D834F7E}" destId="{30DA2D8A-1A51-45E5-AC2A-CC08AD4A5675}" srcOrd="0" destOrd="0" presId="urn:microsoft.com/office/officeart/2008/layout/LinedList"/>
    <dgm:cxn modelId="{E3F51F17-A3E7-43F7-BE8E-EDC59D1DF440}" type="presParOf" srcId="{D51DC18A-1C95-4A64-B428-22700D834F7E}" destId="{64917FED-AB86-40CC-A550-AA3674F4BF9D}" srcOrd="1" destOrd="0" presId="urn:microsoft.com/office/officeart/2008/layout/LinedList"/>
    <dgm:cxn modelId="{004C5121-1BCA-45AA-BD2F-9EDB910C2BB5}" type="presParOf" srcId="{64917FED-AB86-40CC-A550-AA3674F4BF9D}" destId="{D75882C9-17D9-4D40-9E92-0D002DD3D036}" srcOrd="0" destOrd="0" presId="urn:microsoft.com/office/officeart/2008/layout/LinedList"/>
    <dgm:cxn modelId="{C425E5AA-294B-4AED-9A01-4411DA8B2412}" type="presParOf" srcId="{64917FED-AB86-40CC-A550-AA3674F4BF9D}" destId="{A47D42A7-B2A3-48F2-AA7B-8D8523EF7F01}" srcOrd="1" destOrd="0" presId="urn:microsoft.com/office/officeart/2008/layout/LinedList"/>
    <dgm:cxn modelId="{E140A679-D7D4-4A48-9F13-8EB4B8869BAB}" type="presParOf" srcId="{A47D42A7-B2A3-48F2-AA7B-8D8523EF7F01}" destId="{776E0672-D4BA-4F30-B038-AABD0D6CED18}" srcOrd="0" destOrd="0" presId="urn:microsoft.com/office/officeart/2008/layout/LinedList"/>
    <dgm:cxn modelId="{DD58D754-8089-4FDF-9D82-29054D7736B8}" type="presParOf" srcId="{A47D42A7-B2A3-48F2-AA7B-8D8523EF7F01}" destId="{0CBA345E-08ED-4B59-B3CE-01C5DAF52985}" srcOrd="1" destOrd="0" presId="urn:microsoft.com/office/officeart/2008/layout/LinedList"/>
    <dgm:cxn modelId="{FB7F8D14-2186-4BAC-8250-2154CF4B7067}" type="presParOf" srcId="{0CBA345E-08ED-4B59-B3CE-01C5DAF52985}" destId="{B4CB3DA8-D17E-4267-AF0A-500FD263C08F}" srcOrd="0" destOrd="0" presId="urn:microsoft.com/office/officeart/2008/layout/LinedList"/>
    <dgm:cxn modelId="{E3D93432-217D-4ECD-8E9B-D6AB6D440A0A}" type="presParOf" srcId="{0CBA345E-08ED-4B59-B3CE-01C5DAF52985}" destId="{F9E35FCF-F614-43C4-A63B-9DD18B88D86F}" srcOrd="1" destOrd="0" presId="urn:microsoft.com/office/officeart/2008/layout/LinedList"/>
    <dgm:cxn modelId="{D16E3293-4456-4951-AB54-FE47B1E6F1A4}" type="presParOf" srcId="{0CBA345E-08ED-4B59-B3CE-01C5DAF52985}" destId="{47E480A3-A3BD-41F0-BF5C-57650479E5CB}" srcOrd="2" destOrd="0" presId="urn:microsoft.com/office/officeart/2008/layout/LinedList"/>
    <dgm:cxn modelId="{8E49CB3E-4BA1-483E-9DD9-5C8309250D18}" type="presParOf" srcId="{A47D42A7-B2A3-48F2-AA7B-8D8523EF7F01}" destId="{3ED5E1C6-0428-4D18-816F-4822463F6B01}" srcOrd="2" destOrd="0" presId="urn:microsoft.com/office/officeart/2008/layout/LinedList"/>
    <dgm:cxn modelId="{89D775F9-7AD7-4FBB-8DF5-E818690543E3}" type="presParOf" srcId="{A47D42A7-B2A3-48F2-AA7B-8D8523EF7F01}" destId="{D917BC32-34CB-4E05-A11D-41AF68B9BFA4}" srcOrd="3" destOrd="0" presId="urn:microsoft.com/office/officeart/2008/layout/LinedList"/>
    <dgm:cxn modelId="{3E883C4B-904B-400A-B0BC-4D9E5E098A73}" type="presParOf" srcId="{D51DC18A-1C95-4A64-B428-22700D834F7E}" destId="{E5286EE1-5CF2-4D61-B9B4-1E19B567C190}" srcOrd="2" destOrd="0" presId="urn:microsoft.com/office/officeart/2008/layout/LinedList"/>
    <dgm:cxn modelId="{6EDE5AE3-FE58-48D5-B57A-9C583B338074}" type="presParOf" srcId="{D51DC18A-1C95-4A64-B428-22700D834F7E}" destId="{2BFB1C70-3619-417F-ABD3-7E27136DF096}" srcOrd="3" destOrd="0" presId="urn:microsoft.com/office/officeart/2008/layout/LinedList"/>
    <dgm:cxn modelId="{EF68180A-5348-463C-AD26-DA7B9F9D12E1}" type="presParOf" srcId="{2BFB1C70-3619-417F-ABD3-7E27136DF096}" destId="{38397599-0897-49E5-A30F-9967BAF37B8C}" srcOrd="0" destOrd="0" presId="urn:microsoft.com/office/officeart/2008/layout/LinedList"/>
    <dgm:cxn modelId="{BC2C461B-824B-4E53-A560-7FF9CDECB9E2}" type="presParOf" srcId="{2BFB1C70-3619-417F-ABD3-7E27136DF096}" destId="{61F6DCD6-D4A8-40E7-A7E9-12FFB58BEA50}" srcOrd="1" destOrd="0" presId="urn:microsoft.com/office/officeart/2008/layout/LinedList"/>
    <dgm:cxn modelId="{27E6D987-0421-4D4A-AD98-ABD1A130F130}" type="presParOf" srcId="{61F6DCD6-D4A8-40E7-A7E9-12FFB58BEA50}" destId="{015BF9D8-95F3-47F0-91AB-35CC60EF76C8}" srcOrd="0" destOrd="0" presId="urn:microsoft.com/office/officeart/2008/layout/LinedList"/>
    <dgm:cxn modelId="{8279C0E1-3907-4041-A5BA-CDA4D19DC6A8}" type="presParOf" srcId="{61F6DCD6-D4A8-40E7-A7E9-12FFB58BEA50}" destId="{7562C66E-30B6-4912-8E84-328E30819634}" srcOrd="1" destOrd="0" presId="urn:microsoft.com/office/officeart/2008/layout/LinedList"/>
    <dgm:cxn modelId="{BBDBEE6B-AA12-4520-BB99-165097FB5838}" type="presParOf" srcId="{7562C66E-30B6-4912-8E84-328E30819634}" destId="{0897A58B-0A2F-4989-AE42-5CF35B4D3962}" srcOrd="0" destOrd="0" presId="urn:microsoft.com/office/officeart/2008/layout/LinedList"/>
    <dgm:cxn modelId="{F71FE8E0-FC89-42A2-BA6D-9511D42BF32F}" type="presParOf" srcId="{7562C66E-30B6-4912-8E84-328E30819634}" destId="{17B11FCE-555A-4532-999D-C4CF280EE340}" srcOrd="1" destOrd="0" presId="urn:microsoft.com/office/officeart/2008/layout/LinedList"/>
    <dgm:cxn modelId="{9B6F400F-B5C0-48FB-9300-29AD9AEBB917}" type="presParOf" srcId="{7562C66E-30B6-4912-8E84-328E30819634}" destId="{DB49DAB8-81B0-495F-928A-F695DF4599D3}" srcOrd="2" destOrd="0" presId="urn:microsoft.com/office/officeart/2008/layout/LinedList"/>
    <dgm:cxn modelId="{392D26B4-A792-4E42-9A02-2380AEB91147}" type="presParOf" srcId="{61F6DCD6-D4A8-40E7-A7E9-12FFB58BEA50}" destId="{91C1F5C0-508A-4D55-9241-09F552436A9A}" srcOrd="2" destOrd="0" presId="urn:microsoft.com/office/officeart/2008/layout/LinedList"/>
    <dgm:cxn modelId="{526327C5-E137-4A86-8A33-812F492EF5E2}" type="presParOf" srcId="{61F6DCD6-D4A8-40E7-A7E9-12FFB58BEA50}" destId="{FED67D63-5892-48E8-B359-58FE240EE9B6}" srcOrd="3" destOrd="0" presId="urn:microsoft.com/office/officeart/2008/layout/LinedList"/>
    <dgm:cxn modelId="{AB4C9AFC-CA43-4B6A-B608-9D73AB2022E2}" type="presParOf" srcId="{D51DC18A-1C95-4A64-B428-22700D834F7E}" destId="{EF2FD581-AD35-4E46-B6C2-8B464BBD4606}" srcOrd="4" destOrd="0" presId="urn:microsoft.com/office/officeart/2008/layout/LinedList"/>
    <dgm:cxn modelId="{F73E520B-E697-4E12-9F83-9839BDACDA9F}" type="presParOf" srcId="{D51DC18A-1C95-4A64-B428-22700D834F7E}" destId="{9FDF2BE5-3C68-4ED2-91B1-95DEF9E7B348}" srcOrd="5" destOrd="0" presId="urn:microsoft.com/office/officeart/2008/layout/LinedList"/>
    <dgm:cxn modelId="{099277B1-4EFF-45B0-AD31-C03B7A50051A}" type="presParOf" srcId="{9FDF2BE5-3C68-4ED2-91B1-95DEF9E7B348}" destId="{8396325A-24EE-402C-9089-BBD4C7F4BBAF}" srcOrd="0" destOrd="0" presId="urn:microsoft.com/office/officeart/2008/layout/LinedList"/>
    <dgm:cxn modelId="{71E71BBC-193C-4464-B3F8-9443D0A8830F}" type="presParOf" srcId="{9FDF2BE5-3C68-4ED2-91B1-95DEF9E7B348}" destId="{EC781B4B-9A60-4E8F-A7E9-45E634AAFABF}" srcOrd="1" destOrd="0" presId="urn:microsoft.com/office/officeart/2008/layout/LinedList"/>
    <dgm:cxn modelId="{CF121721-823C-41EC-AA30-A0E666219644}" type="presParOf" srcId="{EC781B4B-9A60-4E8F-A7E9-45E634AAFABF}" destId="{1CE6A0AB-0C4D-4434-A06D-4D33B01811FB}" srcOrd="0" destOrd="0" presId="urn:microsoft.com/office/officeart/2008/layout/LinedList"/>
    <dgm:cxn modelId="{E6E8973D-5251-4C15-8BAE-B7981807CCC9}" type="presParOf" srcId="{EC781B4B-9A60-4E8F-A7E9-45E634AAFABF}" destId="{2594F6CF-2FE1-441B-9EBB-5B3807A5D9C0}" srcOrd="1" destOrd="0" presId="urn:microsoft.com/office/officeart/2008/layout/LinedList"/>
    <dgm:cxn modelId="{0026C196-0E34-472E-BD2F-856F1918DBE2}" type="presParOf" srcId="{2594F6CF-2FE1-441B-9EBB-5B3807A5D9C0}" destId="{FFD579D0-0E8C-4E48-B94C-88484532E19C}" srcOrd="0" destOrd="0" presId="urn:microsoft.com/office/officeart/2008/layout/LinedList"/>
    <dgm:cxn modelId="{ABC122A1-DDF9-4964-8670-836E5FADA503}" type="presParOf" srcId="{2594F6CF-2FE1-441B-9EBB-5B3807A5D9C0}" destId="{1592D0AC-9735-4471-89E0-5FD884180E08}" srcOrd="1" destOrd="0" presId="urn:microsoft.com/office/officeart/2008/layout/LinedList"/>
    <dgm:cxn modelId="{655C8232-2961-4E8F-9AF7-EB9906788EA2}" type="presParOf" srcId="{2594F6CF-2FE1-441B-9EBB-5B3807A5D9C0}" destId="{9D1014B3-2A9E-484C-AF54-7656F0B193D6}" srcOrd="2" destOrd="0" presId="urn:microsoft.com/office/officeart/2008/layout/LinedList"/>
    <dgm:cxn modelId="{E88790D0-ED68-42F3-BEE1-88289CA7E547}" type="presParOf" srcId="{EC781B4B-9A60-4E8F-A7E9-45E634AAFABF}" destId="{2045C4A1-A82D-4372-A67B-58FB49A77D5D}" srcOrd="2" destOrd="0" presId="urn:microsoft.com/office/officeart/2008/layout/LinedList"/>
    <dgm:cxn modelId="{00F61732-6930-4E58-836C-EF42EE179470}" type="presParOf" srcId="{EC781B4B-9A60-4E8F-A7E9-45E634AAFABF}" destId="{7A39D0D3-CCE4-455A-8BE8-5D96F48AEEF6}" srcOrd="3" destOrd="0" presId="urn:microsoft.com/office/officeart/2008/layout/LinedList"/>
    <dgm:cxn modelId="{EC719D8D-8F27-4D59-9CA8-804C526AD71C}" type="presParOf" srcId="{D51DC18A-1C95-4A64-B428-22700D834F7E}" destId="{3DB993FC-20FF-4CD8-A676-F721C632F685}" srcOrd="6" destOrd="0" presId="urn:microsoft.com/office/officeart/2008/layout/LinedList"/>
    <dgm:cxn modelId="{74E25847-818B-4F2A-A702-2007F5348F7C}" type="presParOf" srcId="{D51DC18A-1C95-4A64-B428-22700D834F7E}" destId="{FBC3D181-09CC-42AF-B2D3-3138578B09C2}" srcOrd="7" destOrd="0" presId="urn:microsoft.com/office/officeart/2008/layout/LinedList"/>
    <dgm:cxn modelId="{9630CAF4-9E37-4584-8C73-E6A1201DC668}" type="presParOf" srcId="{FBC3D181-09CC-42AF-B2D3-3138578B09C2}" destId="{8626E9C2-4669-48A7-B66A-721A6E540D7F}" srcOrd="0" destOrd="0" presId="urn:microsoft.com/office/officeart/2008/layout/LinedList"/>
    <dgm:cxn modelId="{B1535266-5C7D-4872-9A19-406DB666CF98}" type="presParOf" srcId="{FBC3D181-09CC-42AF-B2D3-3138578B09C2}" destId="{4F024550-53E0-4FA5-9233-D459485C4E8F}" srcOrd="1" destOrd="0" presId="urn:microsoft.com/office/officeart/2008/layout/LinedList"/>
    <dgm:cxn modelId="{80945196-A906-452F-A6C0-5BF44BD5B14C}" type="presParOf" srcId="{4F024550-53E0-4FA5-9233-D459485C4E8F}" destId="{27609F45-C0D2-442B-9ED2-0D847AF7BC42}" srcOrd="0" destOrd="0" presId="urn:microsoft.com/office/officeart/2008/layout/LinedList"/>
    <dgm:cxn modelId="{36152AF4-D583-407A-BE8D-709CD020EE23}" type="presParOf" srcId="{4F024550-53E0-4FA5-9233-D459485C4E8F}" destId="{FA6D98C6-07FD-4076-8353-EFB78DEFE699}" srcOrd="1" destOrd="0" presId="urn:microsoft.com/office/officeart/2008/layout/LinedList"/>
    <dgm:cxn modelId="{A1BD1693-CE95-4BDD-986E-8A77828A4861}" type="presParOf" srcId="{FA6D98C6-07FD-4076-8353-EFB78DEFE699}" destId="{1A34CF8E-8221-4E2A-8D99-61255C1B07F6}" srcOrd="0" destOrd="0" presId="urn:microsoft.com/office/officeart/2008/layout/LinedList"/>
    <dgm:cxn modelId="{A3A9D971-C208-4E0F-A2BB-DE7A9006B929}" type="presParOf" srcId="{FA6D98C6-07FD-4076-8353-EFB78DEFE699}" destId="{D18FFC3F-D3BF-45A4-A247-4909B6CDCDC8}" srcOrd="1" destOrd="0" presId="urn:microsoft.com/office/officeart/2008/layout/LinedList"/>
    <dgm:cxn modelId="{49FAD067-3427-433C-B78A-468407F8AF35}" type="presParOf" srcId="{FA6D98C6-07FD-4076-8353-EFB78DEFE699}" destId="{7F8D5A36-A713-42F8-AF1C-38396A27CF7D}" srcOrd="2" destOrd="0" presId="urn:microsoft.com/office/officeart/2008/layout/LinedList"/>
    <dgm:cxn modelId="{049CADE5-BA1E-4431-8D1A-7A4EF7719C7F}" type="presParOf" srcId="{4F024550-53E0-4FA5-9233-D459485C4E8F}" destId="{BCE5A0DF-52FF-4F8A-A162-82DD8885B682}" srcOrd="2" destOrd="0" presId="urn:microsoft.com/office/officeart/2008/layout/LinedList"/>
    <dgm:cxn modelId="{70E157FE-3BF9-457A-B6CB-815144A22864}" type="presParOf" srcId="{4F024550-53E0-4FA5-9233-D459485C4E8F}" destId="{9EDB3F52-946F-4E37-B2FC-B9EB09CC9ED3}" srcOrd="3" destOrd="0" presId="urn:microsoft.com/office/officeart/2008/layout/LinedList"/>
    <dgm:cxn modelId="{6EFD0845-AE9E-47A5-86A9-FDA30688B1FA}" type="presParOf" srcId="{D51DC18A-1C95-4A64-B428-22700D834F7E}" destId="{134B5602-85D9-46A2-8FDE-26BB1BE7B486}" srcOrd="8" destOrd="0" presId="urn:microsoft.com/office/officeart/2008/layout/LinedList"/>
    <dgm:cxn modelId="{F27C606C-C0DE-4195-9C74-DA1B91E54D64}" type="presParOf" srcId="{D51DC18A-1C95-4A64-B428-22700D834F7E}" destId="{AE8576CE-8159-42A8-8E9B-921420641CF0}" srcOrd="9" destOrd="0" presId="urn:microsoft.com/office/officeart/2008/layout/LinedList"/>
    <dgm:cxn modelId="{6678288E-D42D-4E22-B341-A60CE244C979}" type="presParOf" srcId="{AE8576CE-8159-42A8-8E9B-921420641CF0}" destId="{2F131BE7-4E16-475B-B0E8-89113C8065E2}" srcOrd="0" destOrd="0" presId="urn:microsoft.com/office/officeart/2008/layout/LinedList"/>
    <dgm:cxn modelId="{93B118CB-9A1C-475C-B319-C1AD5A3FFA7B}" type="presParOf" srcId="{AE8576CE-8159-42A8-8E9B-921420641CF0}" destId="{E5D9B7E7-0666-4A58-885E-F9EFA67E7FF2}" srcOrd="1" destOrd="0" presId="urn:microsoft.com/office/officeart/2008/layout/LinedList"/>
    <dgm:cxn modelId="{C7CF1594-03AE-45C3-B8CD-0913F16B34A3}" type="presParOf" srcId="{E5D9B7E7-0666-4A58-885E-F9EFA67E7FF2}" destId="{40D13C42-D9C0-44FB-98B3-3123D7E44A48}" srcOrd="0" destOrd="0" presId="urn:microsoft.com/office/officeart/2008/layout/LinedList"/>
    <dgm:cxn modelId="{8ED466B8-3AA3-4F15-96A8-BF7918310F2E}" type="presParOf" srcId="{E5D9B7E7-0666-4A58-885E-F9EFA67E7FF2}" destId="{E9BA4372-8056-463F-A7FF-6C04D109FC96}" srcOrd="1" destOrd="0" presId="urn:microsoft.com/office/officeart/2008/layout/LinedList"/>
    <dgm:cxn modelId="{C2F0504D-C9EF-4784-B29F-74C5A76B55A6}" type="presParOf" srcId="{E9BA4372-8056-463F-A7FF-6C04D109FC96}" destId="{85E04A58-4BC3-4B5C-8AEA-E14C43E9D292}" srcOrd="0" destOrd="0" presId="urn:microsoft.com/office/officeart/2008/layout/LinedList"/>
    <dgm:cxn modelId="{91C11114-D7CB-4EAA-9ED1-129CB3BD0765}" type="presParOf" srcId="{E9BA4372-8056-463F-A7FF-6C04D109FC96}" destId="{F1F427B6-873E-412D-9759-3A0E5C244DA6}" srcOrd="1" destOrd="0" presId="urn:microsoft.com/office/officeart/2008/layout/LinedList"/>
    <dgm:cxn modelId="{592C7AAF-163E-4291-B583-C1E83897825C}" type="presParOf" srcId="{E9BA4372-8056-463F-A7FF-6C04D109FC96}" destId="{72218281-9DC4-42D2-B3D9-E4F6D139C111}" srcOrd="2" destOrd="0" presId="urn:microsoft.com/office/officeart/2008/layout/LinedList"/>
    <dgm:cxn modelId="{77BAD692-3D84-4AF0-B386-F7DF61C5EF2F}" type="presParOf" srcId="{E5D9B7E7-0666-4A58-885E-F9EFA67E7FF2}" destId="{0FB0861B-EF3E-4C38-BA74-D28297411E94}" srcOrd="2" destOrd="0" presId="urn:microsoft.com/office/officeart/2008/layout/LinedList"/>
    <dgm:cxn modelId="{5D3762C9-D347-4EFE-954C-A00BAC8BA843}" type="presParOf" srcId="{E5D9B7E7-0666-4A58-885E-F9EFA67E7FF2}" destId="{249B4366-6DC7-4DCF-B9A9-4E7E6CF7E9E6}"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A40BCF-7FE0-4676-91AD-283DBADEB5D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F8E338B0-CF30-4C17-9448-6684E0266441}">
      <dgm:prSet/>
      <dgm:spPr/>
      <dgm:t>
        <a:bodyPr/>
        <a:lstStyle/>
        <a:p>
          <a:r>
            <a:rPr lang="en-GB"/>
            <a:t>Spark Core</a:t>
          </a:r>
          <a:endParaRPr lang="en-IN"/>
        </a:p>
      </dgm:t>
    </dgm:pt>
    <dgm:pt modelId="{753645B7-7F03-465F-8A54-463A48417B7D}" type="parTrans" cxnId="{561D928C-5460-43D1-B1BF-04D1727E477C}">
      <dgm:prSet/>
      <dgm:spPr/>
      <dgm:t>
        <a:bodyPr/>
        <a:lstStyle/>
        <a:p>
          <a:endParaRPr lang="en-IN"/>
        </a:p>
      </dgm:t>
    </dgm:pt>
    <dgm:pt modelId="{5D80E97B-47B9-4C65-BDF3-9FB79A1D38AB}" type="sibTrans" cxnId="{561D928C-5460-43D1-B1BF-04D1727E477C}">
      <dgm:prSet/>
      <dgm:spPr/>
      <dgm:t>
        <a:bodyPr/>
        <a:lstStyle/>
        <a:p>
          <a:endParaRPr lang="en-IN"/>
        </a:p>
      </dgm:t>
    </dgm:pt>
    <dgm:pt modelId="{FF6ED061-F9E6-44EC-9440-7754E66CE328}">
      <dgm:prSet/>
      <dgm:spPr/>
      <dgm:t>
        <a:bodyPr/>
        <a:lstStyle/>
        <a:p>
          <a:r>
            <a:rPr lang="en-GB" dirty="0"/>
            <a:t>The base of the Spark engine</a:t>
          </a:r>
          <a:endParaRPr lang="en-IN" dirty="0"/>
        </a:p>
      </dgm:t>
    </dgm:pt>
    <dgm:pt modelId="{54AB4B34-A3D4-452C-A90A-CA4E16ADD6B5}" type="parTrans" cxnId="{33B99F36-BD13-4807-830C-9D90EF340ADE}">
      <dgm:prSet/>
      <dgm:spPr/>
      <dgm:t>
        <a:bodyPr/>
        <a:lstStyle/>
        <a:p>
          <a:endParaRPr lang="en-IN"/>
        </a:p>
      </dgm:t>
    </dgm:pt>
    <dgm:pt modelId="{FE288414-60D4-4B8D-9847-2ABA56A840C6}" type="sibTrans" cxnId="{33B99F36-BD13-4807-830C-9D90EF340ADE}">
      <dgm:prSet/>
      <dgm:spPr/>
      <dgm:t>
        <a:bodyPr/>
        <a:lstStyle/>
        <a:p>
          <a:endParaRPr lang="en-IN"/>
        </a:p>
      </dgm:t>
    </dgm:pt>
    <dgm:pt modelId="{EE2897DB-4410-4C34-AC29-914AC201591E}">
      <dgm:prSet/>
      <dgm:spPr/>
      <dgm:t>
        <a:bodyPr/>
        <a:lstStyle/>
        <a:p>
          <a:r>
            <a:rPr lang="en-GB" dirty="0"/>
            <a:t>Contains the basic functionalities of Spark, including task scheduling, memory management, fault recovery, etc,</a:t>
          </a:r>
          <a:endParaRPr lang="en-IN" dirty="0"/>
        </a:p>
      </dgm:t>
    </dgm:pt>
    <dgm:pt modelId="{E2746CF1-1402-4811-A448-21EF545AE406}" type="parTrans" cxnId="{56478118-404F-4565-9385-ED154AA704B7}">
      <dgm:prSet/>
      <dgm:spPr/>
      <dgm:t>
        <a:bodyPr/>
        <a:lstStyle/>
        <a:p>
          <a:endParaRPr lang="en-IN"/>
        </a:p>
      </dgm:t>
    </dgm:pt>
    <dgm:pt modelId="{7C8F204D-CC62-4E2D-8311-505DD3951236}" type="sibTrans" cxnId="{56478118-404F-4565-9385-ED154AA704B7}">
      <dgm:prSet/>
      <dgm:spPr/>
      <dgm:t>
        <a:bodyPr/>
        <a:lstStyle/>
        <a:p>
          <a:endParaRPr lang="en-IN"/>
        </a:p>
      </dgm:t>
    </dgm:pt>
    <dgm:pt modelId="{4521E232-8F09-4B30-807D-BC9D14106CB3}">
      <dgm:prSet/>
      <dgm:spPr/>
      <dgm:t>
        <a:bodyPr/>
        <a:lstStyle/>
        <a:p>
          <a:r>
            <a:rPr lang="en-GB" dirty="0"/>
            <a:t>The main programming abstraction for Spark Core is RDD which is its basic data ab5traction</a:t>
          </a:r>
          <a:endParaRPr lang="en-IN" dirty="0"/>
        </a:p>
      </dgm:t>
    </dgm:pt>
    <dgm:pt modelId="{9F331B4B-54F4-433D-AE04-7D0C7AAD3EA1}" type="parTrans" cxnId="{EBE028BA-28B3-4AC1-9599-51FDC3CDC0F9}">
      <dgm:prSet/>
      <dgm:spPr/>
      <dgm:t>
        <a:bodyPr/>
        <a:lstStyle/>
        <a:p>
          <a:endParaRPr lang="en-IN"/>
        </a:p>
      </dgm:t>
    </dgm:pt>
    <dgm:pt modelId="{CE30EDF8-EE47-4C34-BE6D-108380E9719F}" type="sibTrans" cxnId="{EBE028BA-28B3-4AC1-9599-51FDC3CDC0F9}">
      <dgm:prSet/>
      <dgm:spPr/>
      <dgm:t>
        <a:bodyPr/>
        <a:lstStyle/>
        <a:p>
          <a:endParaRPr lang="en-IN"/>
        </a:p>
      </dgm:t>
    </dgm:pt>
    <dgm:pt modelId="{DE5ACFD1-FE77-40B4-A9CC-82D16F1FA3EE}">
      <dgm:prSet/>
      <dgm:spPr/>
      <dgm:t>
        <a:bodyPr/>
        <a:lstStyle/>
        <a:p>
          <a:r>
            <a:rPr lang="en-GB" dirty="0"/>
            <a:t>Spark Core provides many APIs for processing Structured/unstructured data</a:t>
          </a:r>
          <a:endParaRPr lang="en-IN" dirty="0"/>
        </a:p>
      </dgm:t>
    </dgm:pt>
    <dgm:pt modelId="{9065033E-90CC-48A1-9130-81FC16624447}" type="parTrans" cxnId="{689F9690-5788-4628-B747-CD2095DB2364}">
      <dgm:prSet/>
      <dgm:spPr/>
      <dgm:t>
        <a:bodyPr/>
        <a:lstStyle/>
        <a:p>
          <a:endParaRPr lang="en-IN"/>
        </a:p>
      </dgm:t>
    </dgm:pt>
    <dgm:pt modelId="{AA4B7CD9-B1F1-4334-9AFF-AD49B35DBC3E}" type="sibTrans" cxnId="{689F9690-5788-4628-B747-CD2095DB2364}">
      <dgm:prSet/>
      <dgm:spPr/>
      <dgm:t>
        <a:bodyPr/>
        <a:lstStyle/>
        <a:p>
          <a:endParaRPr lang="en-IN"/>
        </a:p>
      </dgm:t>
    </dgm:pt>
    <dgm:pt modelId="{3B011D97-46FE-4958-8E7A-C51F257123F7}" type="pres">
      <dgm:prSet presAssocID="{82A40BCF-7FE0-4676-91AD-283DBADEB5DB}" presName="hierChild1" presStyleCnt="0">
        <dgm:presLayoutVars>
          <dgm:orgChart val="1"/>
          <dgm:chPref val="1"/>
          <dgm:dir/>
          <dgm:animOne val="branch"/>
          <dgm:animLvl val="lvl"/>
          <dgm:resizeHandles/>
        </dgm:presLayoutVars>
      </dgm:prSet>
      <dgm:spPr/>
    </dgm:pt>
    <dgm:pt modelId="{D605E13A-17AE-4EE0-A5C9-B8E9FFF9C9E5}" type="pres">
      <dgm:prSet presAssocID="{F8E338B0-CF30-4C17-9448-6684E0266441}" presName="hierRoot1" presStyleCnt="0">
        <dgm:presLayoutVars>
          <dgm:hierBranch val="init"/>
        </dgm:presLayoutVars>
      </dgm:prSet>
      <dgm:spPr/>
    </dgm:pt>
    <dgm:pt modelId="{ED84029D-B526-4388-89BB-09F3617E28C3}" type="pres">
      <dgm:prSet presAssocID="{F8E338B0-CF30-4C17-9448-6684E0266441}" presName="rootComposite1" presStyleCnt="0"/>
      <dgm:spPr/>
    </dgm:pt>
    <dgm:pt modelId="{8A5B4B11-C3B9-4C1C-808C-087A35C4F705}" type="pres">
      <dgm:prSet presAssocID="{F8E338B0-CF30-4C17-9448-6684E0266441}" presName="rootText1" presStyleLbl="node0" presStyleIdx="0" presStyleCnt="1">
        <dgm:presLayoutVars>
          <dgm:chPref val="3"/>
        </dgm:presLayoutVars>
      </dgm:prSet>
      <dgm:spPr/>
    </dgm:pt>
    <dgm:pt modelId="{4086E1B9-1683-4BFF-8852-92BFE302627F}" type="pres">
      <dgm:prSet presAssocID="{F8E338B0-CF30-4C17-9448-6684E0266441}" presName="rootConnector1" presStyleLbl="node1" presStyleIdx="0" presStyleCnt="0"/>
      <dgm:spPr/>
    </dgm:pt>
    <dgm:pt modelId="{639627B2-9016-4C85-BA83-87BA7A8D3085}" type="pres">
      <dgm:prSet presAssocID="{F8E338B0-CF30-4C17-9448-6684E0266441}" presName="hierChild2" presStyleCnt="0"/>
      <dgm:spPr/>
    </dgm:pt>
    <dgm:pt modelId="{6A079910-9F66-4672-9D14-626F31F3DF96}" type="pres">
      <dgm:prSet presAssocID="{54AB4B34-A3D4-452C-A90A-CA4E16ADD6B5}" presName="Name37" presStyleLbl="parChTrans1D2" presStyleIdx="0" presStyleCnt="4"/>
      <dgm:spPr/>
    </dgm:pt>
    <dgm:pt modelId="{1DF72BE9-0E8F-4659-937B-85B52CF5A8C0}" type="pres">
      <dgm:prSet presAssocID="{FF6ED061-F9E6-44EC-9440-7754E66CE328}" presName="hierRoot2" presStyleCnt="0">
        <dgm:presLayoutVars>
          <dgm:hierBranch val="init"/>
        </dgm:presLayoutVars>
      </dgm:prSet>
      <dgm:spPr/>
    </dgm:pt>
    <dgm:pt modelId="{50EE535F-5592-4DE3-B5AF-400A9AD6050E}" type="pres">
      <dgm:prSet presAssocID="{FF6ED061-F9E6-44EC-9440-7754E66CE328}" presName="rootComposite" presStyleCnt="0"/>
      <dgm:spPr/>
    </dgm:pt>
    <dgm:pt modelId="{BCF71624-F30F-448A-A38D-5CF3E44D43D0}" type="pres">
      <dgm:prSet presAssocID="{FF6ED061-F9E6-44EC-9440-7754E66CE328}" presName="rootText" presStyleLbl="node2" presStyleIdx="0" presStyleCnt="4">
        <dgm:presLayoutVars>
          <dgm:chPref val="3"/>
        </dgm:presLayoutVars>
      </dgm:prSet>
      <dgm:spPr/>
    </dgm:pt>
    <dgm:pt modelId="{FCE8B008-5B28-460F-8109-4296792B6E0E}" type="pres">
      <dgm:prSet presAssocID="{FF6ED061-F9E6-44EC-9440-7754E66CE328}" presName="rootConnector" presStyleLbl="node2" presStyleIdx="0" presStyleCnt="4"/>
      <dgm:spPr/>
    </dgm:pt>
    <dgm:pt modelId="{CC27EA11-D69A-455D-BF36-8BA9F099442A}" type="pres">
      <dgm:prSet presAssocID="{FF6ED061-F9E6-44EC-9440-7754E66CE328}" presName="hierChild4" presStyleCnt="0"/>
      <dgm:spPr/>
    </dgm:pt>
    <dgm:pt modelId="{02208AD6-A8F4-4E9F-B256-64781F2EEAAA}" type="pres">
      <dgm:prSet presAssocID="{FF6ED061-F9E6-44EC-9440-7754E66CE328}" presName="hierChild5" presStyleCnt="0"/>
      <dgm:spPr/>
    </dgm:pt>
    <dgm:pt modelId="{400F3085-C936-4220-9922-E81217161B9F}" type="pres">
      <dgm:prSet presAssocID="{E2746CF1-1402-4811-A448-21EF545AE406}" presName="Name37" presStyleLbl="parChTrans1D2" presStyleIdx="1" presStyleCnt="4"/>
      <dgm:spPr/>
    </dgm:pt>
    <dgm:pt modelId="{A8A4AABA-5888-4765-9D88-7B82700507DA}" type="pres">
      <dgm:prSet presAssocID="{EE2897DB-4410-4C34-AC29-914AC201591E}" presName="hierRoot2" presStyleCnt="0">
        <dgm:presLayoutVars>
          <dgm:hierBranch val="init"/>
        </dgm:presLayoutVars>
      </dgm:prSet>
      <dgm:spPr/>
    </dgm:pt>
    <dgm:pt modelId="{DB189654-1997-490D-9B4C-0D171C37936D}" type="pres">
      <dgm:prSet presAssocID="{EE2897DB-4410-4C34-AC29-914AC201591E}" presName="rootComposite" presStyleCnt="0"/>
      <dgm:spPr/>
    </dgm:pt>
    <dgm:pt modelId="{1DEB7DD8-0942-4927-A7B2-0C16B2367773}" type="pres">
      <dgm:prSet presAssocID="{EE2897DB-4410-4C34-AC29-914AC201591E}" presName="rootText" presStyleLbl="node2" presStyleIdx="1" presStyleCnt="4">
        <dgm:presLayoutVars>
          <dgm:chPref val="3"/>
        </dgm:presLayoutVars>
      </dgm:prSet>
      <dgm:spPr/>
    </dgm:pt>
    <dgm:pt modelId="{617FA4B8-8E30-4F71-BF73-2646B16FA17F}" type="pres">
      <dgm:prSet presAssocID="{EE2897DB-4410-4C34-AC29-914AC201591E}" presName="rootConnector" presStyleLbl="node2" presStyleIdx="1" presStyleCnt="4"/>
      <dgm:spPr/>
    </dgm:pt>
    <dgm:pt modelId="{6F4C0318-76C2-4DD4-88B1-5FAA1E2D9331}" type="pres">
      <dgm:prSet presAssocID="{EE2897DB-4410-4C34-AC29-914AC201591E}" presName="hierChild4" presStyleCnt="0"/>
      <dgm:spPr/>
    </dgm:pt>
    <dgm:pt modelId="{6A742E0A-C5F1-4D38-B4B5-DFB7D278C9BC}" type="pres">
      <dgm:prSet presAssocID="{EE2897DB-4410-4C34-AC29-914AC201591E}" presName="hierChild5" presStyleCnt="0"/>
      <dgm:spPr/>
    </dgm:pt>
    <dgm:pt modelId="{6C051410-4884-4C09-AE48-FB252F56FCB7}" type="pres">
      <dgm:prSet presAssocID="{9F331B4B-54F4-433D-AE04-7D0C7AAD3EA1}" presName="Name37" presStyleLbl="parChTrans1D2" presStyleIdx="2" presStyleCnt="4"/>
      <dgm:spPr/>
    </dgm:pt>
    <dgm:pt modelId="{982EF670-E815-4B3B-8FFF-53550A840609}" type="pres">
      <dgm:prSet presAssocID="{4521E232-8F09-4B30-807D-BC9D14106CB3}" presName="hierRoot2" presStyleCnt="0">
        <dgm:presLayoutVars>
          <dgm:hierBranch val="init"/>
        </dgm:presLayoutVars>
      </dgm:prSet>
      <dgm:spPr/>
    </dgm:pt>
    <dgm:pt modelId="{94359616-171A-431D-BD1A-6E047D1E0634}" type="pres">
      <dgm:prSet presAssocID="{4521E232-8F09-4B30-807D-BC9D14106CB3}" presName="rootComposite" presStyleCnt="0"/>
      <dgm:spPr/>
    </dgm:pt>
    <dgm:pt modelId="{401E2CA1-683C-47A4-8CBD-0EBB85D79E00}" type="pres">
      <dgm:prSet presAssocID="{4521E232-8F09-4B30-807D-BC9D14106CB3}" presName="rootText" presStyleLbl="node2" presStyleIdx="2" presStyleCnt="4">
        <dgm:presLayoutVars>
          <dgm:chPref val="3"/>
        </dgm:presLayoutVars>
      </dgm:prSet>
      <dgm:spPr/>
    </dgm:pt>
    <dgm:pt modelId="{BCB37BDB-393C-4D86-B785-5A2A868B30DC}" type="pres">
      <dgm:prSet presAssocID="{4521E232-8F09-4B30-807D-BC9D14106CB3}" presName="rootConnector" presStyleLbl="node2" presStyleIdx="2" presStyleCnt="4"/>
      <dgm:spPr/>
    </dgm:pt>
    <dgm:pt modelId="{8AB22620-AE11-4BA9-BBA9-DBBCC7C424E2}" type="pres">
      <dgm:prSet presAssocID="{4521E232-8F09-4B30-807D-BC9D14106CB3}" presName="hierChild4" presStyleCnt="0"/>
      <dgm:spPr/>
    </dgm:pt>
    <dgm:pt modelId="{7AF22AB0-ACD2-4A62-A6E2-4092151A43AF}" type="pres">
      <dgm:prSet presAssocID="{4521E232-8F09-4B30-807D-BC9D14106CB3}" presName="hierChild5" presStyleCnt="0"/>
      <dgm:spPr/>
    </dgm:pt>
    <dgm:pt modelId="{B38C67AC-AFD0-4F2C-A7C3-6F6D4D6DFF0C}" type="pres">
      <dgm:prSet presAssocID="{9065033E-90CC-48A1-9130-81FC16624447}" presName="Name37" presStyleLbl="parChTrans1D2" presStyleIdx="3" presStyleCnt="4"/>
      <dgm:spPr/>
    </dgm:pt>
    <dgm:pt modelId="{49CCE4D6-E3D6-4357-9D15-ED7FF6C07567}" type="pres">
      <dgm:prSet presAssocID="{DE5ACFD1-FE77-40B4-A9CC-82D16F1FA3EE}" presName="hierRoot2" presStyleCnt="0">
        <dgm:presLayoutVars>
          <dgm:hierBranch val="init"/>
        </dgm:presLayoutVars>
      </dgm:prSet>
      <dgm:spPr/>
    </dgm:pt>
    <dgm:pt modelId="{E01D9C23-2665-496F-9160-5011D3C340CC}" type="pres">
      <dgm:prSet presAssocID="{DE5ACFD1-FE77-40B4-A9CC-82D16F1FA3EE}" presName="rootComposite" presStyleCnt="0"/>
      <dgm:spPr/>
    </dgm:pt>
    <dgm:pt modelId="{BD2F0726-8557-4C1F-980C-90637284DECA}" type="pres">
      <dgm:prSet presAssocID="{DE5ACFD1-FE77-40B4-A9CC-82D16F1FA3EE}" presName="rootText" presStyleLbl="node2" presStyleIdx="3" presStyleCnt="4">
        <dgm:presLayoutVars>
          <dgm:chPref val="3"/>
        </dgm:presLayoutVars>
      </dgm:prSet>
      <dgm:spPr/>
    </dgm:pt>
    <dgm:pt modelId="{634ABB4E-57CD-4B54-B32C-C9E90D01512D}" type="pres">
      <dgm:prSet presAssocID="{DE5ACFD1-FE77-40B4-A9CC-82D16F1FA3EE}" presName="rootConnector" presStyleLbl="node2" presStyleIdx="3" presStyleCnt="4"/>
      <dgm:spPr/>
    </dgm:pt>
    <dgm:pt modelId="{050AAE3B-B196-4CA4-94BF-35304A401C6B}" type="pres">
      <dgm:prSet presAssocID="{DE5ACFD1-FE77-40B4-A9CC-82D16F1FA3EE}" presName="hierChild4" presStyleCnt="0"/>
      <dgm:spPr/>
    </dgm:pt>
    <dgm:pt modelId="{8DEB1847-92CE-49D4-9651-AA3B9354D0F5}" type="pres">
      <dgm:prSet presAssocID="{DE5ACFD1-FE77-40B4-A9CC-82D16F1FA3EE}" presName="hierChild5" presStyleCnt="0"/>
      <dgm:spPr/>
    </dgm:pt>
    <dgm:pt modelId="{85AFA72C-9EB1-43E5-BC92-51967FE3BE5E}" type="pres">
      <dgm:prSet presAssocID="{F8E338B0-CF30-4C17-9448-6684E0266441}" presName="hierChild3" presStyleCnt="0"/>
      <dgm:spPr/>
    </dgm:pt>
  </dgm:ptLst>
  <dgm:cxnLst>
    <dgm:cxn modelId="{1BEAF002-319F-4872-9431-958187F4ACC7}" type="presOf" srcId="{FF6ED061-F9E6-44EC-9440-7754E66CE328}" destId="{FCE8B008-5B28-460F-8109-4296792B6E0E}" srcOrd="1" destOrd="0" presId="urn:microsoft.com/office/officeart/2005/8/layout/orgChart1"/>
    <dgm:cxn modelId="{F4B61908-26CA-41F9-8222-9C2E8DD575A2}" type="presOf" srcId="{EE2897DB-4410-4C34-AC29-914AC201591E}" destId="{1DEB7DD8-0942-4927-A7B2-0C16B2367773}" srcOrd="0" destOrd="0" presId="urn:microsoft.com/office/officeart/2005/8/layout/orgChart1"/>
    <dgm:cxn modelId="{C6CCF50F-7A97-41DE-99FD-CF1546145DF3}" type="presOf" srcId="{DE5ACFD1-FE77-40B4-A9CC-82D16F1FA3EE}" destId="{BD2F0726-8557-4C1F-980C-90637284DECA}" srcOrd="0" destOrd="0" presId="urn:microsoft.com/office/officeart/2005/8/layout/orgChart1"/>
    <dgm:cxn modelId="{56478118-404F-4565-9385-ED154AA704B7}" srcId="{F8E338B0-CF30-4C17-9448-6684E0266441}" destId="{EE2897DB-4410-4C34-AC29-914AC201591E}" srcOrd="1" destOrd="0" parTransId="{E2746CF1-1402-4811-A448-21EF545AE406}" sibTransId="{7C8F204D-CC62-4E2D-8311-505DD3951236}"/>
    <dgm:cxn modelId="{D459A01C-8291-4142-8FDD-DE9ADF7F2506}" type="presOf" srcId="{4521E232-8F09-4B30-807D-BC9D14106CB3}" destId="{401E2CA1-683C-47A4-8CBD-0EBB85D79E00}" srcOrd="0" destOrd="0" presId="urn:microsoft.com/office/officeart/2005/8/layout/orgChart1"/>
    <dgm:cxn modelId="{C0B3C21E-1E20-408E-9C99-69954A4CFE06}" type="presOf" srcId="{DE5ACFD1-FE77-40B4-A9CC-82D16F1FA3EE}" destId="{634ABB4E-57CD-4B54-B32C-C9E90D01512D}" srcOrd="1" destOrd="0" presId="urn:microsoft.com/office/officeart/2005/8/layout/orgChart1"/>
    <dgm:cxn modelId="{31D6D132-B795-4AB2-B2BB-F0B115589507}" type="presOf" srcId="{4521E232-8F09-4B30-807D-BC9D14106CB3}" destId="{BCB37BDB-393C-4D86-B785-5A2A868B30DC}" srcOrd="1" destOrd="0" presId="urn:microsoft.com/office/officeart/2005/8/layout/orgChart1"/>
    <dgm:cxn modelId="{98ED4935-37A5-4346-83E8-438DC45C2D32}" type="presOf" srcId="{F8E338B0-CF30-4C17-9448-6684E0266441}" destId="{8A5B4B11-C3B9-4C1C-808C-087A35C4F705}" srcOrd="0" destOrd="0" presId="urn:microsoft.com/office/officeart/2005/8/layout/orgChart1"/>
    <dgm:cxn modelId="{33B99F36-BD13-4807-830C-9D90EF340ADE}" srcId="{F8E338B0-CF30-4C17-9448-6684E0266441}" destId="{FF6ED061-F9E6-44EC-9440-7754E66CE328}" srcOrd="0" destOrd="0" parTransId="{54AB4B34-A3D4-452C-A90A-CA4E16ADD6B5}" sibTransId="{FE288414-60D4-4B8D-9847-2ABA56A840C6}"/>
    <dgm:cxn modelId="{16A21A5D-AB9E-4565-AD82-1B57B50ACACA}" type="presOf" srcId="{EE2897DB-4410-4C34-AC29-914AC201591E}" destId="{617FA4B8-8E30-4F71-BF73-2646B16FA17F}" srcOrd="1" destOrd="0" presId="urn:microsoft.com/office/officeart/2005/8/layout/orgChart1"/>
    <dgm:cxn modelId="{E8432D42-F9B5-497D-A841-74097AABC864}" type="presOf" srcId="{9065033E-90CC-48A1-9130-81FC16624447}" destId="{B38C67AC-AFD0-4F2C-A7C3-6F6D4D6DFF0C}" srcOrd="0" destOrd="0" presId="urn:microsoft.com/office/officeart/2005/8/layout/orgChart1"/>
    <dgm:cxn modelId="{93552B86-287F-4F4C-9976-A8E4234E41A3}" type="presOf" srcId="{FF6ED061-F9E6-44EC-9440-7754E66CE328}" destId="{BCF71624-F30F-448A-A38D-5CF3E44D43D0}" srcOrd="0" destOrd="0" presId="urn:microsoft.com/office/officeart/2005/8/layout/orgChart1"/>
    <dgm:cxn modelId="{561D928C-5460-43D1-B1BF-04D1727E477C}" srcId="{82A40BCF-7FE0-4676-91AD-283DBADEB5DB}" destId="{F8E338B0-CF30-4C17-9448-6684E0266441}" srcOrd="0" destOrd="0" parTransId="{753645B7-7F03-465F-8A54-463A48417B7D}" sibTransId="{5D80E97B-47B9-4C65-BDF3-9FB79A1D38AB}"/>
    <dgm:cxn modelId="{689F9690-5788-4628-B747-CD2095DB2364}" srcId="{F8E338B0-CF30-4C17-9448-6684E0266441}" destId="{DE5ACFD1-FE77-40B4-A9CC-82D16F1FA3EE}" srcOrd="3" destOrd="0" parTransId="{9065033E-90CC-48A1-9130-81FC16624447}" sibTransId="{AA4B7CD9-B1F1-4334-9AFF-AD49B35DBC3E}"/>
    <dgm:cxn modelId="{EBE028BA-28B3-4AC1-9599-51FDC3CDC0F9}" srcId="{F8E338B0-CF30-4C17-9448-6684E0266441}" destId="{4521E232-8F09-4B30-807D-BC9D14106CB3}" srcOrd="2" destOrd="0" parTransId="{9F331B4B-54F4-433D-AE04-7D0C7AAD3EA1}" sibTransId="{CE30EDF8-EE47-4C34-BE6D-108380E9719F}"/>
    <dgm:cxn modelId="{3F605FD8-985D-4C46-8A4A-144730136C83}" type="presOf" srcId="{82A40BCF-7FE0-4676-91AD-283DBADEB5DB}" destId="{3B011D97-46FE-4958-8E7A-C51F257123F7}" srcOrd="0" destOrd="0" presId="urn:microsoft.com/office/officeart/2005/8/layout/orgChart1"/>
    <dgm:cxn modelId="{C9F499D9-87CE-4030-9066-29269EB94BDA}" type="presOf" srcId="{E2746CF1-1402-4811-A448-21EF545AE406}" destId="{400F3085-C936-4220-9922-E81217161B9F}" srcOrd="0" destOrd="0" presId="urn:microsoft.com/office/officeart/2005/8/layout/orgChart1"/>
    <dgm:cxn modelId="{BE9777DD-70A7-478C-8CAA-D296DA0924FD}" type="presOf" srcId="{54AB4B34-A3D4-452C-A90A-CA4E16ADD6B5}" destId="{6A079910-9F66-4672-9D14-626F31F3DF96}" srcOrd="0" destOrd="0" presId="urn:microsoft.com/office/officeart/2005/8/layout/orgChart1"/>
    <dgm:cxn modelId="{00DCEFED-DAB7-4D7C-AEB3-F85E74ABF4B4}" type="presOf" srcId="{9F331B4B-54F4-433D-AE04-7D0C7AAD3EA1}" destId="{6C051410-4884-4C09-AE48-FB252F56FCB7}" srcOrd="0" destOrd="0" presId="urn:microsoft.com/office/officeart/2005/8/layout/orgChart1"/>
    <dgm:cxn modelId="{5E8F65FA-C6D9-47E0-B29A-BF620A2E8BDB}" type="presOf" srcId="{F8E338B0-CF30-4C17-9448-6684E0266441}" destId="{4086E1B9-1683-4BFF-8852-92BFE302627F}" srcOrd="1" destOrd="0" presId="urn:microsoft.com/office/officeart/2005/8/layout/orgChart1"/>
    <dgm:cxn modelId="{8502B42C-FC19-4C7A-B780-430691D80EC0}" type="presParOf" srcId="{3B011D97-46FE-4958-8E7A-C51F257123F7}" destId="{D605E13A-17AE-4EE0-A5C9-B8E9FFF9C9E5}" srcOrd="0" destOrd="0" presId="urn:microsoft.com/office/officeart/2005/8/layout/orgChart1"/>
    <dgm:cxn modelId="{6856FB6F-57F4-47C3-930E-9CB937FD4303}" type="presParOf" srcId="{D605E13A-17AE-4EE0-A5C9-B8E9FFF9C9E5}" destId="{ED84029D-B526-4388-89BB-09F3617E28C3}" srcOrd="0" destOrd="0" presId="urn:microsoft.com/office/officeart/2005/8/layout/orgChart1"/>
    <dgm:cxn modelId="{7F595B0B-28A9-4A19-B341-807686F7C087}" type="presParOf" srcId="{ED84029D-B526-4388-89BB-09F3617E28C3}" destId="{8A5B4B11-C3B9-4C1C-808C-087A35C4F705}" srcOrd="0" destOrd="0" presId="urn:microsoft.com/office/officeart/2005/8/layout/orgChart1"/>
    <dgm:cxn modelId="{FB96589F-1532-4A58-99A3-872FC105C5E5}" type="presParOf" srcId="{ED84029D-B526-4388-89BB-09F3617E28C3}" destId="{4086E1B9-1683-4BFF-8852-92BFE302627F}" srcOrd="1" destOrd="0" presId="urn:microsoft.com/office/officeart/2005/8/layout/orgChart1"/>
    <dgm:cxn modelId="{4FCBB86E-89AF-4316-9DC9-0B01063358C4}" type="presParOf" srcId="{D605E13A-17AE-4EE0-A5C9-B8E9FFF9C9E5}" destId="{639627B2-9016-4C85-BA83-87BA7A8D3085}" srcOrd="1" destOrd="0" presId="urn:microsoft.com/office/officeart/2005/8/layout/orgChart1"/>
    <dgm:cxn modelId="{0B703E31-8B22-48E8-96D7-EBD2B601EBA4}" type="presParOf" srcId="{639627B2-9016-4C85-BA83-87BA7A8D3085}" destId="{6A079910-9F66-4672-9D14-626F31F3DF96}" srcOrd="0" destOrd="0" presId="urn:microsoft.com/office/officeart/2005/8/layout/orgChart1"/>
    <dgm:cxn modelId="{4E5354D9-9359-4CF2-B2BC-1B8BA48CA45D}" type="presParOf" srcId="{639627B2-9016-4C85-BA83-87BA7A8D3085}" destId="{1DF72BE9-0E8F-4659-937B-85B52CF5A8C0}" srcOrd="1" destOrd="0" presId="urn:microsoft.com/office/officeart/2005/8/layout/orgChart1"/>
    <dgm:cxn modelId="{8F7C4076-5920-46B5-ABDB-947DB86F040B}" type="presParOf" srcId="{1DF72BE9-0E8F-4659-937B-85B52CF5A8C0}" destId="{50EE535F-5592-4DE3-B5AF-400A9AD6050E}" srcOrd="0" destOrd="0" presId="urn:microsoft.com/office/officeart/2005/8/layout/orgChart1"/>
    <dgm:cxn modelId="{938FD192-F6B5-456E-9A7B-BEEEE54CFB88}" type="presParOf" srcId="{50EE535F-5592-4DE3-B5AF-400A9AD6050E}" destId="{BCF71624-F30F-448A-A38D-5CF3E44D43D0}" srcOrd="0" destOrd="0" presId="urn:microsoft.com/office/officeart/2005/8/layout/orgChart1"/>
    <dgm:cxn modelId="{105E0B07-552E-4656-BB67-6331A5D295C0}" type="presParOf" srcId="{50EE535F-5592-4DE3-B5AF-400A9AD6050E}" destId="{FCE8B008-5B28-460F-8109-4296792B6E0E}" srcOrd="1" destOrd="0" presId="urn:microsoft.com/office/officeart/2005/8/layout/orgChart1"/>
    <dgm:cxn modelId="{3FBAD532-7D0D-4CEB-AD88-7C71EAD02481}" type="presParOf" srcId="{1DF72BE9-0E8F-4659-937B-85B52CF5A8C0}" destId="{CC27EA11-D69A-455D-BF36-8BA9F099442A}" srcOrd="1" destOrd="0" presId="urn:microsoft.com/office/officeart/2005/8/layout/orgChart1"/>
    <dgm:cxn modelId="{6234C2CA-0C74-4D94-A98D-E412C52F3BD3}" type="presParOf" srcId="{1DF72BE9-0E8F-4659-937B-85B52CF5A8C0}" destId="{02208AD6-A8F4-4E9F-B256-64781F2EEAAA}" srcOrd="2" destOrd="0" presId="urn:microsoft.com/office/officeart/2005/8/layout/orgChart1"/>
    <dgm:cxn modelId="{B93B168A-2FB8-4300-A193-664C2F68C20A}" type="presParOf" srcId="{639627B2-9016-4C85-BA83-87BA7A8D3085}" destId="{400F3085-C936-4220-9922-E81217161B9F}" srcOrd="2" destOrd="0" presId="urn:microsoft.com/office/officeart/2005/8/layout/orgChart1"/>
    <dgm:cxn modelId="{9E41CE7A-ABC0-4484-803C-8FAE9FC5464D}" type="presParOf" srcId="{639627B2-9016-4C85-BA83-87BA7A8D3085}" destId="{A8A4AABA-5888-4765-9D88-7B82700507DA}" srcOrd="3" destOrd="0" presId="urn:microsoft.com/office/officeart/2005/8/layout/orgChart1"/>
    <dgm:cxn modelId="{5870C842-461C-4CF0-9F57-A53753B3840A}" type="presParOf" srcId="{A8A4AABA-5888-4765-9D88-7B82700507DA}" destId="{DB189654-1997-490D-9B4C-0D171C37936D}" srcOrd="0" destOrd="0" presId="urn:microsoft.com/office/officeart/2005/8/layout/orgChart1"/>
    <dgm:cxn modelId="{18193E1F-C8AF-4980-98F4-FDCF19137B9E}" type="presParOf" srcId="{DB189654-1997-490D-9B4C-0D171C37936D}" destId="{1DEB7DD8-0942-4927-A7B2-0C16B2367773}" srcOrd="0" destOrd="0" presId="urn:microsoft.com/office/officeart/2005/8/layout/orgChart1"/>
    <dgm:cxn modelId="{1A687170-A108-49BC-A807-60CB28099B8E}" type="presParOf" srcId="{DB189654-1997-490D-9B4C-0D171C37936D}" destId="{617FA4B8-8E30-4F71-BF73-2646B16FA17F}" srcOrd="1" destOrd="0" presId="urn:microsoft.com/office/officeart/2005/8/layout/orgChart1"/>
    <dgm:cxn modelId="{260AAB4E-1E4D-4ADD-BE35-C402E7E93EFD}" type="presParOf" srcId="{A8A4AABA-5888-4765-9D88-7B82700507DA}" destId="{6F4C0318-76C2-4DD4-88B1-5FAA1E2D9331}" srcOrd="1" destOrd="0" presId="urn:microsoft.com/office/officeart/2005/8/layout/orgChart1"/>
    <dgm:cxn modelId="{84C48300-9493-4A8A-88AC-EEDF9D0B9BDE}" type="presParOf" srcId="{A8A4AABA-5888-4765-9D88-7B82700507DA}" destId="{6A742E0A-C5F1-4D38-B4B5-DFB7D278C9BC}" srcOrd="2" destOrd="0" presId="urn:microsoft.com/office/officeart/2005/8/layout/orgChart1"/>
    <dgm:cxn modelId="{DB2DEF4D-37D8-40A8-A61A-90D43ECD51B9}" type="presParOf" srcId="{639627B2-9016-4C85-BA83-87BA7A8D3085}" destId="{6C051410-4884-4C09-AE48-FB252F56FCB7}" srcOrd="4" destOrd="0" presId="urn:microsoft.com/office/officeart/2005/8/layout/orgChart1"/>
    <dgm:cxn modelId="{22D415DD-724D-4969-87E8-4899D4E37AB4}" type="presParOf" srcId="{639627B2-9016-4C85-BA83-87BA7A8D3085}" destId="{982EF670-E815-4B3B-8FFF-53550A840609}" srcOrd="5" destOrd="0" presId="urn:microsoft.com/office/officeart/2005/8/layout/orgChart1"/>
    <dgm:cxn modelId="{0B0F7E8A-5488-4B54-8BE1-E1BFBE9A80D2}" type="presParOf" srcId="{982EF670-E815-4B3B-8FFF-53550A840609}" destId="{94359616-171A-431D-BD1A-6E047D1E0634}" srcOrd="0" destOrd="0" presId="urn:microsoft.com/office/officeart/2005/8/layout/orgChart1"/>
    <dgm:cxn modelId="{873067ED-EF13-422D-9FD7-ED8BBEE1EB75}" type="presParOf" srcId="{94359616-171A-431D-BD1A-6E047D1E0634}" destId="{401E2CA1-683C-47A4-8CBD-0EBB85D79E00}" srcOrd="0" destOrd="0" presId="urn:microsoft.com/office/officeart/2005/8/layout/orgChart1"/>
    <dgm:cxn modelId="{8389B9BF-5618-46FD-BAA3-D06327CA1CA8}" type="presParOf" srcId="{94359616-171A-431D-BD1A-6E047D1E0634}" destId="{BCB37BDB-393C-4D86-B785-5A2A868B30DC}" srcOrd="1" destOrd="0" presId="urn:microsoft.com/office/officeart/2005/8/layout/orgChart1"/>
    <dgm:cxn modelId="{9AE588D9-3127-4022-97AC-37A94665E6C3}" type="presParOf" srcId="{982EF670-E815-4B3B-8FFF-53550A840609}" destId="{8AB22620-AE11-4BA9-BBA9-DBBCC7C424E2}" srcOrd="1" destOrd="0" presId="urn:microsoft.com/office/officeart/2005/8/layout/orgChart1"/>
    <dgm:cxn modelId="{D07C46CC-B47B-47ED-861F-57B77B9B4F00}" type="presParOf" srcId="{982EF670-E815-4B3B-8FFF-53550A840609}" destId="{7AF22AB0-ACD2-4A62-A6E2-4092151A43AF}" srcOrd="2" destOrd="0" presId="urn:microsoft.com/office/officeart/2005/8/layout/orgChart1"/>
    <dgm:cxn modelId="{3D3ADABA-F78C-4486-8A17-B84BF9121BE8}" type="presParOf" srcId="{639627B2-9016-4C85-BA83-87BA7A8D3085}" destId="{B38C67AC-AFD0-4F2C-A7C3-6F6D4D6DFF0C}" srcOrd="6" destOrd="0" presId="urn:microsoft.com/office/officeart/2005/8/layout/orgChart1"/>
    <dgm:cxn modelId="{66EDDB89-BC3C-49E9-B669-0053A2DA2AFF}" type="presParOf" srcId="{639627B2-9016-4C85-BA83-87BA7A8D3085}" destId="{49CCE4D6-E3D6-4357-9D15-ED7FF6C07567}" srcOrd="7" destOrd="0" presId="urn:microsoft.com/office/officeart/2005/8/layout/orgChart1"/>
    <dgm:cxn modelId="{78F666D4-D0BF-4583-BA84-706AEA7E3399}" type="presParOf" srcId="{49CCE4D6-E3D6-4357-9D15-ED7FF6C07567}" destId="{E01D9C23-2665-496F-9160-5011D3C340CC}" srcOrd="0" destOrd="0" presId="urn:microsoft.com/office/officeart/2005/8/layout/orgChart1"/>
    <dgm:cxn modelId="{1442E8EF-57F3-4EBD-BB14-B91DDF4DE157}" type="presParOf" srcId="{E01D9C23-2665-496F-9160-5011D3C340CC}" destId="{BD2F0726-8557-4C1F-980C-90637284DECA}" srcOrd="0" destOrd="0" presId="urn:microsoft.com/office/officeart/2005/8/layout/orgChart1"/>
    <dgm:cxn modelId="{C66C395D-E14B-4747-AFC1-119083965405}" type="presParOf" srcId="{E01D9C23-2665-496F-9160-5011D3C340CC}" destId="{634ABB4E-57CD-4B54-B32C-C9E90D01512D}" srcOrd="1" destOrd="0" presId="urn:microsoft.com/office/officeart/2005/8/layout/orgChart1"/>
    <dgm:cxn modelId="{9CE5F571-2246-4CC3-B0A9-36D338DB0D45}" type="presParOf" srcId="{49CCE4D6-E3D6-4357-9D15-ED7FF6C07567}" destId="{050AAE3B-B196-4CA4-94BF-35304A401C6B}" srcOrd="1" destOrd="0" presId="urn:microsoft.com/office/officeart/2005/8/layout/orgChart1"/>
    <dgm:cxn modelId="{227A670E-2B59-4DDF-8923-2B37EE375204}" type="presParOf" srcId="{49CCE4D6-E3D6-4357-9D15-ED7FF6C07567}" destId="{8DEB1847-92CE-49D4-9651-AA3B9354D0F5}" srcOrd="2" destOrd="0" presId="urn:microsoft.com/office/officeart/2005/8/layout/orgChart1"/>
    <dgm:cxn modelId="{A5779403-1DF4-490E-9DC6-6212508C24B6}" type="presParOf" srcId="{D605E13A-17AE-4EE0-A5C9-B8E9FFF9C9E5}" destId="{85AFA72C-9EB1-43E5-BC92-51967FE3BE5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9215CA-3AE6-430C-B1B0-A5525DFCD54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29DAA8D-F326-4E0F-A77F-558158EC7FF6}">
      <dgm:prSet/>
      <dgm:spPr/>
      <dgm:t>
        <a:bodyPr/>
        <a:lstStyle/>
        <a:p>
          <a:r>
            <a:rPr lang="en-IN" dirty="0"/>
            <a:t>Spark SQL </a:t>
          </a:r>
        </a:p>
      </dgm:t>
    </dgm:pt>
    <dgm:pt modelId="{45316A33-CE17-43EB-8D27-C8CA4F1C2C9C}" type="parTrans" cxnId="{E5D8200C-E9F5-41DC-9EC5-293D07D02584}">
      <dgm:prSet/>
      <dgm:spPr/>
      <dgm:t>
        <a:bodyPr/>
        <a:lstStyle/>
        <a:p>
          <a:endParaRPr lang="en-IN"/>
        </a:p>
      </dgm:t>
    </dgm:pt>
    <dgm:pt modelId="{1A55C51B-7650-411B-B54B-EE239D4A92F7}" type="sibTrans" cxnId="{E5D8200C-E9F5-41DC-9EC5-293D07D02584}">
      <dgm:prSet/>
      <dgm:spPr/>
      <dgm:t>
        <a:bodyPr/>
        <a:lstStyle/>
        <a:p>
          <a:endParaRPr lang="en-IN"/>
        </a:p>
      </dgm:t>
    </dgm:pt>
    <dgm:pt modelId="{4D7CC54B-4616-498A-A80E-91FB9086E534}">
      <dgm:prSet/>
      <dgm:spPr/>
      <dgm:t>
        <a:bodyPr/>
        <a:lstStyle/>
        <a:p>
          <a:r>
            <a:rPr lang="en-IN" dirty="0"/>
            <a:t>Spark SQL provides integrated APIs to work with structured data</a:t>
          </a:r>
        </a:p>
      </dgm:t>
    </dgm:pt>
    <dgm:pt modelId="{5F547CCB-90F1-4C1B-9000-92D00AD2A349}" type="parTrans" cxnId="{6901EC34-6BA1-457A-B633-34C7D6DF2845}">
      <dgm:prSet/>
      <dgm:spPr/>
      <dgm:t>
        <a:bodyPr/>
        <a:lstStyle/>
        <a:p>
          <a:endParaRPr lang="en-IN"/>
        </a:p>
      </dgm:t>
    </dgm:pt>
    <dgm:pt modelId="{6EE0F096-C215-4774-AD4E-7BB94955DC0F}" type="sibTrans" cxnId="{6901EC34-6BA1-457A-B633-34C7D6DF2845}">
      <dgm:prSet/>
      <dgm:spPr/>
      <dgm:t>
        <a:bodyPr/>
        <a:lstStyle/>
        <a:p>
          <a:endParaRPr lang="en-IN"/>
        </a:p>
      </dgm:t>
    </dgm:pt>
    <dgm:pt modelId="{4AB42189-15B8-4B40-A2D5-9E7BD90B7F0E}">
      <dgm:prSet/>
      <dgm:spPr/>
      <dgm:t>
        <a:bodyPr/>
        <a:lstStyle/>
        <a:p>
          <a:r>
            <a:rPr lang="en-IN" dirty="0"/>
            <a:t>It has a great set Of APIs for people coming from a SQL background as it allows querying data via SQL commands</a:t>
          </a:r>
        </a:p>
      </dgm:t>
    </dgm:pt>
    <dgm:pt modelId="{5F7194AB-8DF1-483F-AD24-3A166FE10F1E}" type="parTrans" cxnId="{91D38F1D-A570-4ACE-B1DC-F4E96F2728B6}">
      <dgm:prSet/>
      <dgm:spPr/>
      <dgm:t>
        <a:bodyPr/>
        <a:lstStyle/>
        <a:p>
          <a:endParaRPr lang="en-IN"/>
        </a:p>
      </dgm:t>
    </dgm:pt>
    <dgm:pt modelId="{DAFBB40F-92BF-40C6-B3EB-759053B975DA}" type="sibTrans" cxnId="{91D38F1D-A570-4ACE-B1DC-F4E96F2728B6}">
      <dgm:prSet/>
      <dgm:spPr/>
      <dgm:t>
        <a:bodyPr/>
        <a:lstStyle/>
        <a:p>
          <a:endParaRPr lang="en-IN"/>
        </a:p>
      </dgm:t>
    </dgm:pt>
    <dgm:pt modelId="{B58FAB92-2101-4E2F-A973-BF08D8EF4220}">
      <dgm:prSet/>
      <dgm:spPr/>
      <dgm:t>
        <a:bodyPr/>
        <a:lstStyle/>
        <a:p>
          <a:r>
            <a:rPr lang="en-IN" dirty="0"/>
            <a:t>It supports various data sources like CSV, JSON, Parquet, Hive. Cassandra, etc.</a:t>
          </a:r>
        </a:p>
      </dgm:t>
    </dgm:pt>
    <dgm:pt modelId="{0158E05F-D8FD-445E-9F1F-091DA7277663}" type="parTrans" cxnId="{819D692D-8EB1-4C11-9E35-186803C2CD0A}">
      <dgm:prSet/>
      <dgm:spPr/>
      <dgm:t>
        <a:bodyPr/>
        <a:lstStyle/>
        <a:p>
          <a:endParaRPr lang="en-IN"/>
        </a:p>
      </dgm:t>
    </dgm:pt>
    <dgm:pt modelId="{93AF0A50-6EEF-4655-BB24-52BF8DCD697A}" type="sibTrans" cxnId="{819D692D-8EB1-4C11-9E35-186803C2CD0A}">
      <dgm:prSet/>
      <dgm:spPr/>
      <dgm:t>
        <a:bodyPr/>
        <a:lstStyle/>
        <a:p>
          <a:endParaRPr lang="en-IN"/>
        </a:p>
      </dgm:t>
    </dgm:pt>
    <dgm:pt modelId="{3775E8FB-E999-4F87-8C90-8C0B77F986F5}" type="pres">
      <dgm:prSet presAssocID="{4D9215CA-3AE6-430C-B1B0-A5525DFCD548}" presName="hierChild1" presStyleCnt="0">
        <dgm:presLayoutVars>
          <dgm:orgChart val="1"/>
          <dgm:chPref val="1"/>
          <dgm:dir/>
          <dgm:animOne val="branch"/>
          <dgm:animLvl val="lvl"/>
          <dgm:resizeHandles/>
        </dgm:presLayoutVars>
      </dgm:prSet>
      <dgm:spPr/>
    </dgm:pt>
    <dgm:pt modelId="{AAC6B879-06CE-472E-B517-D1E9E8A6C6D0}" type="pres">
      <dgm:prSet presAssocID="{129DAA8D-F326-4E0F-A77F-558158EC7FF6}" presName="hierRoot1" presStyleCnt="0">
        <dgm:presLayoutVars>
          <dgm:hierBranch val="init"/>
        </dgm:presLayoutVars>
      </dgm:prSet>
      <dgm:spPr/>
    </dgm:pt>
    <dgm:pt modelId="{9CC80D32-CAF4-4B51-9128-DA82A774F0D0}" type="pres">
      <dgm:prSet presAssocID="{129DAA8D-F326-4E0F-A77F-558158EC7FF6}" presName="rootComposite1" presStyleCnt="0"/>
      <dgm:spPr/>
    </dgm:pt>
    <dgm:pt modelId="{9ADD8601-394F-415F-88EA-99E8224CCB81}" type="pres">
      <dgm:prSet presAssocID="{129DAA8D-F326-4E0F-A77F-558158EC7FF6}" presName="rootText1" presStyleLbl="node0" presStyleIdx="0" presStyleCnt="1">
        <dgm:presLayoutVars>
          <dgm:chPref val="3"/>
        </dgm:presLayoutVars>
      </dgm:prSet>
      <dgm:spPr/>
    </dgm:pt>
    <dgm:pt modelId="{D63133CB-418C-435D-8D8C-524AEB196717}" type="pres">
      <dgm:prSet presAssocID="{129DAA8D-F326-4E0F-A77F-558158EC7FF6}" presName="rootConnector1" presStyleLbl="node1" presStyleIdx="0" presStyleCnt="0"/>
      <dgm:spPr/>
    </dgm:pt>
    <dgm:pt modelId="{A5FEA0AA-CEC3-4505-B269-132CA0FB1E91}" type="pres">
      <dgm:prSet presAssocID="{129DAA8D-F326-4E0F-A77F-558158EC7FF6}" presName="hierChild2" presStyleCnt="0"/>
      <dgm:spPr/>
    </dgm:pt>
    <dgm:pt modelId="{A7E50A03-3049-455C-8A9B-82DA5E150629}" type="pres">
      <dgm:prSet presAssocID="{5F547CCB-90F1-4C1B-9000-92D00AD2A349}" presName="Name37" presStyleLbl="parChTrans1D2" presStyleIdx="0" presStyleCnt="3"/>
      <dgm:spPr/>
    </dgm:pt>
    <dgm:pt modelId="{5B173232-87A9-4EC8-A561-C61D69E3BFEB}" type="pres">
      <dgm:prSet presAssocID="{4D7CC54B-4616-498A-A80E-91FB9086E534}" presName="hierRoot2" presStyleCnt="0">
        <dgm:presLayoutVars>
          <dgm:hierBranch val="init"/>
        </dgm:presLayoutVars>
      </dgm:prSet>
      <dgm:spPr/>
    </dgm:pt>
    <dgm:pt modelId="{ED1C669F-F411-4BC6-9B4A-ECCDDB226100}" type="pres">
      <dgm:prSet presAssocID="{4D7CC54B-4616-498A-A80E-91FB9086E534}" presName="rootComposite" presStyleCnt="0"/>
      <dgm:spPr/>
    </dgm:pt>
    <dgm:pt modelId="{457F8030-7ADC-40F8-B797-3D49FECAFBF9}" type="pres">
      <dgm:prSet presAssocID="{4D7CC54B-4616-498A-A80E-91FB9086E534}" presName="rootText" presStyleLbl="node2" presStyleIdx="0" presStyleCnt="3">
        <dgm:presLayoutVars>
          <dgm:chPref val="3"/>
        </dgm:presLayoutVars>
      </dgm:prSet>
      <dgm:spPr/>
    </dgm:pt>
    <dgm:pt modelId="{97E7DD5C-D0AE-476C-9FEB-0A8E82F41A45}" type="pres">
      <dgm:prSet presAssocID="{4D7CC54B-4616-498A-A80E-91FB9086E534}" presName="rootConnector" presStyleLbl="node2" presStyleIdx="0" presStyleCnt="3"/>
      <dgm:spPr/>
    </dgm:pt>
    <dgm:pt modelId="{3933A93E-FE95-47FC-B885-A71E2E96F610}" type="pres">
      <dgm:prSet presAssocID="{4D7CC54B-4616-498A-A80E-91FB9086E534}" presName="hierChild4" presStyleCnt="0"/>
      <dgm:spPr/>
    </dgm:pt>
    <dgm:pt modelId="{484421D1-922B-4E94-B9F2-82B91F47D9C8}" type="pres">
      <dgm:prSet presAssocID="{4D7CC54B-4616-498A-A80E-91FB9086E534}" presName="hierChild5" presStyleCnt="0"/>
      <dgm:spPr/>
    </dgm:pt>
    <dgm:pt modelId="{F6F72F8B-A453-40F4-8302-76D50929F2A4}" type="pres">
      <dgm:prSet presAssocID="{5F7194AB-8DF1-483F-AD24-3A166FE10F1E}" presName="Name37" presStyleLbl="parChTrans1D2" presStyleIdx="1" presStyleCnt="3"/>
      <dgm:spPr/>
    </dgm:pt>
    <dgm:pt modelId="{AE9E34CE-9E32-470D-B7F2-C4A09B279F28}" type="pres">
      <dgm:prSet presAssocID="{4AB42189-15B8-4B40-A2D5-9E7BD90B7F0E}" presName="hierRoot2" presStyleCnt="0">
        <dgm:presLayoutVars>
          <dgm:hierBranch val="init"/>
        </dgm:presLayoutVars>
      </dgm:prSet>
      <dgm:spPr/>
    </dgm:pt>
    <dgm:pt modelId="{C6D9A636-8FDE-42C1-953A-F2F300B2826E}" type="pres">
      <dgm:prSet presAssocID="{4AB42189-15B8-4B40-A2D5-9E7BD90B7F0E}" presName="rootComposite" presStyleCnt="0"/>
      <dgm:spPr/>
    </dgm:pt>
    <dgm:pt modelId="{8B6F2AF0-86D6-46AB-AC6E-2BD6FE524947}" type="pres">
      <dgm:prSet presAssocID="{4AB42189-15B8-4B40-A2D5-9E7BD90B7F0E}" presName="rootText" presStyleLbl="node2" presStyleIdx="1" presStyleCnt="3">
        <dgm:presLayoutVars>
          <dgm:chPref val="3"/>
        </dgm:presLayoutVars>
      </dgm:prSet>
      <dgm:spPr/>
    </dgm:pt>
    <dgm:pt modelId="{12964197-5528-405A-AFA8-CB7BA42312D0}" type="pres">
      <dgm:prSet presAssocID="{4AB42189-15B8-4B40-A2D5-9E7BD90B7F0E}" presName="rootConnector" presStyleLbl="node2" presStyleIdx="1" presStyleCnt="3"/>
      <dgm:spPr/>
    </dgm:pt>
    <dgm:pt modelId="{4B22E257-3B73-4549-9E1A-F1E10FC98040}" type="pres">
      <dgm:prSet presAssocID="{4AB42189-15B8-4B40-A2D5-9E7BD90B7F0E}" presName="hierChild4" presStyleCnt="0"/>
      <dgm:spPr/>
    </dgm:pt>
    <dgm:pt modelId="{4C0DDD85-183B-4F89-AF64-B2C77A3CAB3D}" type="pres">
      <dgm:prSet presAssocID="{4AB42189-15B8-4B40-A2D5-9E7BD90B7F0E}" presName="hierChild5" presStyleCnt="0"/>
      <dgm:spPr/>
    </dgm:pt>
    <dgm:pt modelId="{A2169FDF-34DF-4780-80D8-FC71D5F2AFC1}" type="pres">
      <dgm:prSet presAssocID="{0158E05F-D8FD-445E-9F1F-091DA7277663}" presName="Name37" presStyleLbl="parChTrans1D2" presStyleIdx="2" presStyleCnt="3"/>
      <dgm:spPr/>
    </dgm:pt>
    <dgm:pt modelId="{8A5E8956-244D-4D6D-A9DC-4D92F1948EF3}" type="pres">
      <dgm:prSet presAssocID="{B58FAB92-2101-4E2F-A973-BF08D8EF4220}" presName="hierRoot2" presStyleCnt="0">
        <dgm:presLayoutVars>
          <dgm:hierBranch val="init"/>
        </dgm:presLayoutVars>
      </dgm:prSet>
      <dgm:spPr/>
    </dgm:pt>
    <dgm:pt modelId="{8876E3FD-1C4A-4295-8284-77F22F5A202F}" type="pres">
      <dgm:prSet presAssocID="{B58FAB92-2101-4E2F-A973-BF08D8EF4220}" presName="rootComposite" presStyleCnt="0"/>
      <dgm:spPr/>
    </dgm:pt>
    <dgm:pt modelId="{8EC6C95A-A8D7-4118-87B8-AA7A4570B3D4}" type="pres">
      <dgm:prSet presAssocID="{B58FAB92-2101-4E2F-A973-BF08D8EF4220}" presName="rootText" presStyleLbl="node2" presStyleIdx="2" presStyleCnt="3">
        <dgm:presLayoutVars>
          <dgm:chPref val="3"/>
        </dgm:presLayoutVars>
      </dgm:prSet>
      <dgm:spPr/>
    </dgm:pt>
    <dgm:pt modelId="{4E2C6BC4-3D16-4835-817C-9FE93871A421}" type="pres">
      <dgm:prSet presAssocID="{B58FAB92-2101-4E2F-A973-BF08D8EF4220}" presName="rootConnector" presStyleLbl="node2" presStyleIdx="2" presStyleCnt="3"/>
      <dgm:spPr/>
    </dgm:pt>
    <dgm:pt modelId="{13A7D93B-8B87-4FCF-94B2-9835FC6E274B}" type="pres">
      <dgm:prSet presAssocID="{B58FAB92-2101-4E2F-A973-BF08D8EF4220}" presName="hierChild4" presStyleCnt="0"/>
      <dgm:spPr/>
    </dgm:pt>
    <dgm:pt modelId="{BC3A54D0-CEE4-40DC-ADEA-B63CD6C3B74A}" type="pres">
      <dgm:prSet presAssocID="{B58FAB92-2101-4E2F-A973-BF08D8EF4220}" presName="hierChild5" presStyleCnt="0"/>
      <dgm:spPr/>
    </dgm:pt>
    <dgm:pt modelId="{CFF6D110-23CD-4568-9730-731705CEE328}" type="pres">
      <dgm:prSet presAssocID="{129DAA8D-F326-4E0F-A77F-558158EC7FF6}" presName="hierChild3" presStyleCnt="0"/>
      <dgm:spPr/>
    </dgm:pt>
  </dgm:ptLst>
  <dgm:cxnLst>
    <dgm:cxn modelId="{E5D8200C-E9F5-41DC-9EC5-293D07D02584}" srcId="{4D9215CA-3AE6-430C-B1B0-A5525DFCD548}" destId="{129DAA8D-F326-4E0F-A77F-558158EC7FF6}" srcOrd="0" destOrd="0" parTransId="{45316A33-CE17-43EB-8D27-C8CA4F1C2C9C}" sibTransId="{1A55C51B-7650-411B-B54B-EE239D4A92F7}"/>
    <dgm:cxn modelId="{706B030E-3EC4-4666-8742-8BF4D26ABD31}" type="presOf" srcId="{4D9215CA-3AE6-430C-B1B0-A5525DFCD548}" destId="{3775E8FB-E999-4F87-8C90-8C0B77F986F5}" srcOrd="0" destOrd="0" presId="urn:microsoft.com/office/officeart/2005/8/layout/orgChart1"/>
    <dgm:cxn modelId="{2C84FF18-E67C-4EED-8BD7-67DFEAAC889A}" type="presOf" srcId="{5F547CCB-90F1-4C1B-9000-92D00AD2A349}" destId="{A7E50A03-3049-455C-8A9B-82DA5E150629}" srcOrd="0" destOrd="0" presId="urn:microsoft.com/office/officeart/2005/8/layout/orgChart1"/>
    <dgm:cxn modelId="{91D38F1D-A570-4ACE-B1DC-F4E96F2728B6}" srcId="{129DAA8D-F326-4E0F-A77F-558158EC7FF6}" destId="{4AB42189-15B8-4B40-A2D5-9E7BD90B7F0E}" srcOrd="1" destOrd="0" parTransId="{5F7194AB-8DF1-483F-AD24-3A166FE10F1E}" sibTransId="{DAFBB40F-92BF-40C6-B3EB-759053B975DA}"/>
    <dgm:cxn modelId="{F4D5EA26-F983-4223-94FE-2FD293A07D11}" type="presOf" srcId="{4D7CC54B-4616-498A-A80E-91FB9086E534}" destId="{457F8030-7ADC-40F8-B797-3D49FECAFBF9}" srcOrd="0" destOrd="0" presId="urn:microsoft.com/office/officeart/2005/8/layout/orgChart1"/>
    <dgm:cxn modelId="{819D692D-8EB1-4C11-9E35-186803C2CD0A}" srcId="{129DAA8D-F326-4E0F-A77F-558158EC7FF6}" destId="{B58FAB92-2101-4E2F-A973-BF08D8EF4220}" srcOrd="2" destOrd="0" parTransId="{0158E05F-D8FD-445E-9F1F-091DA7277663}" sibTransId="{93AF0A50-6EEF-4655-BB24-52BF8DCD697A}"/>
    <dgm:cxn modelId="{22683833-5663-4A45-B4DC-1E8F2BB22194}" type="presOf" srcId="{0158E05F-D8FD-445E-9F1F-091DA7277663}" destId="{A2169FDF-34DF-4780-80D8-FC71D5F2AFC1}" srcOrd="0" destOrd="0" presId="urn:microsoft.com/office/officeart/2005/8/layout/orgChart1"/>
    <dgm:cxn modelId="{6901EC34-6BA1-457A-B633-34C7D6DF2845}" srcId="{129DAA8D-F326-4E0F-A77F-558158EC7FF6}" destId="{4D7CC54B-4616-498A-A80E-91FB9086E534}" srcOrd="0" destOrd="0" parTransId="{5F547CCB-90F1-4C1B-9000-92D00AD2A349}" sibTransId="{6EE0F096-C215-4774-AD4E-7BB94955DC0F}"/>
    <dgm:cxn modelId="{383C2D39-1F9F-4C07-AC11-57B2213FABC9}" type="presOf" srcId="{B58FAB92-2101-4E2F-A973-BF08D8EF4220}" destId="{8EC6C95A-A8D7-4118-87B8-AA7A4570B3D4}" srcOrd="0" destOrd="0" presId="urn:microsoft.com/office/officeart/2005/8/layout/orgChart1"/>
    <dgm:cxn modelId="{A67E6D64-F29F-4833-A37E-7F01612C65D9}" type="presOf" srcId="{4AB42189-15B8-4B40-A2D5-9E7BD90B7F0E}" destId="{8B6F2AF0-86D6-46AB-AC6E-2BD6FE524947}" srcOrd="0" destOrd="0" presId="urn:microsoft.com/office/officeart/2005/8/layout/orgChart1"/>
    <dgm:cxn modelId="{66E87F51-7E33-4CA0-A824-F8EF66890E27}" type="presOf" srcId="{4AB42189-15B8-4B40-A2D5-9E7BD90B7F0E}" destId="{12964197-5528-405A-AFA8-CB7BA42312D0}" srcOrd="1" destOrd="0" presId="urn:microsoft.com/office/officeart/2005/8/layout/orgChart1"/>
    <dgm:cxn modelId="{E360B875-EE60-4DFA-985C-729603629E67}" type="presOf" srcId="{129DAA8D-F326-4E0F-A77F-558158EC7FF6}" destId="{9ADD8601-394F-415F-88EA-99E8224CCB81}" srcOrd="0" destOrd="0" presId="urn:microsoft.com/office/officeart/2005/8/layout/orgChart1"/>
    <dgm:cxn modelId="{D32A6285-9A02-435D-AB42-7414B8B0673C}" type="presOf" srcId="{4D7CC54B-4616-498A-A80E-91FB9086E534}" destId="{97E7DD5C-D0AE-476C-9FEB-0A8E82F41A45}" srcOrd="1" destOrd="0" presId="urn:microsoft.com/office/officeart/2005/8/layout/orgChart1"/>
    <dgm:cxn modelId="{1AD247A7-097F-48EC-90B5-5EA3D9163D99}" type="presOf" srcId="{5F7194AB-8DF1-483F-AD24-3A166FE10F1E}" destId="{F6F72F8B-A453-40F4-8302-76D50929F2A4}" srcOrd="0" destOrd="0" presId="urn:microsoft.com/office/officeart/2005/8/layout/orgChart1"/>
    <dgm:cxn modelId="{68899AF7-1FA0-4689-8074-A92C736E8FDB}" type="presOf" srcId="{B58FAB92-2101-4E2F-A973-BF08D8EF4220}" destId="{4E2C6BC4-3D16-4835-817C-9FE93871A421}" srcOrd="1" destOrd="0" presId="urn:microsoft.com/office/officeart/2005/8/layout/orgChart1"/>
    <dgm:cxn modelId="{C60EEFFB-00E3-42E0-BC62-3EF8528A651D}" type="presOf" srcId="{129DAA8D-F326-4E0F-A77F-558158EC7FF6}" destId="{D63133CB-418C-435D-8D8C-524AEB196717}" srcOrd="1" destOrd="0" presId="urn:microsoft.com/office/officeart/2005/8/layout/orgChart1"/>
    <dgm:cxn modelId="{C1F3549C-0DEB-4DFA-94C4-83C86E17EBCB}" type="presParOf" srcId="{3775E8FB-E999-4F87-8C90-8C0B77F986F5}" destId="{AAC6B879-06CE-472E-B517-D1E9E8A6C6D0}" srcOrd="0" destOrd="0" presId="urn:microsoft.com/office/officeart/2005/8/layout/orgChart1"/>
    <dgm:cxn modelId="{05BB5044-C92F-469F-B558-59EF6FCC4E75}" type="presParOf" srcId="{AAC6B879-06CE-472E-B517-D1E9E8A6C6D0}" destId="{9CC80D32-CAF4-4B51-9128-DA82A774F0D0}" srcOrd="0" destOrd="0" presId="urn:microsoft.com/office/officeart/2005/8/layout/orgChart1"/>
    <dgm:cxn modelId="{DD82AD89-AAE4-4199-9378-E2B004174731}" type="presParOf" srcId="{9CC80D32-CAF4-4B51-9128-DA82A774F0D0}" destId="{9ADD8601-394F-415F-88EA-99E8224CCB81}" srcOrd="0" destOrd="0" presId="urn:microsoft.com/office/officeart/2005/8/layout/orgChart1"/>
    <dgm:cxn modelId="{C37416AE-D0DF-4E29-AB46-3088E65DCC81}" type="presParOf" srcId="{9CC80D32-CAF4-4B51-9128-DA82A774F0D0}" destId="{D63133CB-418C-435D-8D8C-524AEB196717}" srcOrd="1" destOrd="0" presId="urn:microsoft.com/office/officeart/2005/8/layout/orgChart1"/>
    <dgm:cxn modelId="{FBE221E8-A590-45BC-8073-CC5CBE6EABD2}" type="presParOf" srcId="{AAC6B879-06CE-472E-B517-D1E9E8A6C6D0}" destId="{A5FEA0AA-CEC3-4505-B269-132CA0FB1E91}" srcOrd="1" destOrd="0" presId="urn:microsoft.com/office/officeart/2005/8/layout/orgChart1"/>
    <dgm:cxn modelId="{255A596E-85B7-4D34-95B5-857AF164FFF2}" type="presParOf" srcId="{A5FEA0AA-CEC3-4505-B269-132CA0FB1E91}" destId="{A7E50A03-3049-455C-8A9B-82DA5E150629}" srcOrd="0" destOrd="0" presId="urn:microsoft.com/office/officeart/2005/8/layout/orgChart1"/>
    <dgm:cxn modelId="{C0515445-FD06-4B03-B47D-D709D6AF3662}" type="presParOf" srcId="{A5FEA0AA-CEC3-4505-B269-132CA0FB1E91}" destId="{5B173232-87A9-4EC8-A561-C61D69E3BFEB}" srcOrd="1" destOrd="0" presId="urn:microsoft.com/office/officeart/2005/8/layout/orgChart1"/>
    <dgm:cxn modelId="{A54CB0B3-26C8-46C2-A4CA-E596C7D581B3}" type="presParOf" srcId="{5B173232-87A9-4EC8-A561-C61D69E3BFEB}" destId="{ED1C669F-F411-4BC6-9B4A-ECCDDB226100}" srcOrd="0" destOrd="0" presId="urn:microsoft.com/office/officeart/2005/8/layout/orgChart1"/>
    <dgm:cxn modelId="{A8B51A90-1FB6-44F4-AE08-8FA6DB348EBA}" type="presParOf" srcId="{ED1C669F-F411-4BC6-9B4A-ECCDDB226100}" destId="{457F8030-7ADC-40F8-B797-3D49FECAFBF9}" srcOrd="0" destOrd="0" presId="urn:microsoft.com/office/officeart/2005/8/layout/orgChart1"/>
    <dgm:cxn modelId="{5C69BF4A-A94F-462F-B376-822153BB7A1D}" type="presParOf" srcId="{ED1C669F-F411-4BC6-9B4A-ECCDDB226100}" destId="{97E7DD5C-D0AE-476C-9FEB-0A8E82F41A45}" srcOrd="1" destOrd="0" presId="urn:microsoft.com/office/officeart/2005/8/layout/orgChart1"/>
    <dgm:cxn modelId="{9487F068-ACFC-4872-952C-AB40108CEACE}" type="presParOf" srcId="{5B173232-87A9-4EC8-A561-C61D69E3BFEB}" destId="{3933A93E-FE95-47FC-B885-A71E2E96F610}" srcOrd="1" destOrd="0" presId="urn:microsoft.com/office/officeart/2005/8/layout/orgChart1"/>
    <dgm:cxn modelId="{A27B9748-CEAE-48FB-BA3C-A049253FDCF4}" type="presParOf" srcId="{5B173232-87A9-4EC8-A561-C61D69E3BFEB}" destId="{484421D1-922B-4E94-B9F2-82B91F47D9C8}" srcOrd="2" destOrd="0" presId="urn:microsoft.com/office/officeart/2005/8/layout/orgChart1"/>
    <dgm:cxn modelId="{5E995ED7-88A5-4DC3-87E9-CEA18B72BA0B}" type="presParOf" srcId="{A5FEA0AA-CEC3-4505-B269-132CA0FB1E91}" destId="{F6F72F8B-A453-40F4-8302-76D50929F2A4}" srcOrd="2" destOrd="0" presId="urn:microsoft.com/office/officeart/2005/8/layout/orgChart1"/>
    <dgm:cxn modelId="{FE5CFC82-8AB1-4563-AD6F-7D2B07DC77FB}" type="presParOf" srcId="{A5FEA0AA-CEC3-4505-B269-132CA0FB1E91}" destId="{AE9E34CE-9E32-470D-B7F2-C4A09B279F28}" srcOrd="3" destOrd="0" presId="urn:microsoft.com/office/officeart/2005/8/layout/orgChart1"/>
    <dgm:cxn modelId="{54DB3BBE-2CA4-4C36-9621-2CF3305B2478}" type="presParOf" srcId="{AE9E34CE-9E32-470D-B7F2-C4A09B279F28}" destId="{C6D9A636-8FDE-42C1-953A-F2F300B2826E}" srcOrd="0" destOrd="0" presId="urn:microsoft.com/office/officeart/2005/8/layout/orgChart1"/>
    <dgm:cxn modelId="{BE00177F-4467-4D5E-B67E-C995BCBBBF84}" type="presParOf" srcId="{C6D9A636-8FDE-42C1-953A-F2F300B2826E}" destId="{8B6F2AF0-86D6-46AB-AC6E-2BD6FE524947}" srcOrd="0" destOrd="0" presId="urn:microsoft.com/office/officeart/2005/8/layout/orgChart1"/>
    <dgm:cxn modelId="{B8C41B12-C2A2-4B48-8B76-6D69F0668EFC}" type="presParOf" srcId="{C6D9A636-8FDE-42C1-953A-F2F300B2826E}" destId="{12964197-5528-405A-AFA8-CB7BA42312D0}" srcOrd="1" destOrd="0" presId="urn:microsoft.com/office/officeart/2005/8/layout/orgChart1"/>
    <dgm:cxn modelId="{F12A4BDE-C444-47D8-9AE3-6B426D3B6274}" type="presParOf" srcId="{AE9E34CE-9E32-470D-B7F2-C4A09B279F28}" destId="{4B22E257-3B73-4549-9E1A-F1E10FC98040}" srcOrd="1" destOrd="0" presId="urn:microsoft.com/office/officeart/2005/8/layout/orgChart1"/>
    <dgm:cxn modelId="{7C6557A4-CBB0-403F-B5A8-5ADFCBEDD80B}" type="presParOf" srcId="{AE9E34CE-9E32-470D-B7F2-C4A09B279F28}" destId="{4C0DDD85-183B-4F89-AF64-B2C77A3CAB3D}" srcOrd="2" destOrd="0" presId="urn:microsoft.com/office/officeart/2005/8/layout/orgChart1"/>
    <dgm:cxn modelId="{D8E60D09-87C9-4167-83D7-E40C78A8B079}" type="presParOf" srcId="{A5FEA0AA-CEC3-4505-B269-132CA0FB1E91}" destId="{A2169FDF-34DF-4780-80D8-FC71D5F2AFC1}" srcOrd="4" destOrd="0" presId="urn:microsoft.com/office/officeart/2005/8/layout/orgChart1"/>
    <dgm:cxn modelId="{3BD34772-3EDA-485A-BD6C-B3B05CB4D0A1}" type="presParOf" srcId="{A5FEA0AA-CEC3-4505-B269-132CA0FB1E91}" destId="{8A5E8956-244D-4D6D-A9DC-4D92F1948EF3}" srcOrd="5" destOrd="0" presId="urn:microsoft.com/office/officeart/2005/8/layout/orgChart1"/>
    <dgm:cxn modelId="{E1F21F73-B2BD-4AB3-9584-3774132492C5}" type="presParOf" srcId="{8A5E8956-244D-4D6D-A9DC-4D92F1948EF3}" destId="{8876E3FD-1C4A-4295-8284-77F22F5A202F}" srcOrd="0" destOrd="0" presId="urn:microsoft.com/office/officeart/2005/8/layout/orgChart1"/>
    <dgm:cxn modelId="{F8115E71-ED10-4032-BD29-B66DDB12E4A2}" type="presParOf" srcId="{8876E3FD-1C4A-4295-8284-77F22F5A202F}" destId="{8EC6C95A-A8D7-4118-87B8-AA7A4570B3D4}" srcOrd="0" destOrd="0" presId="urn:microsoft.com/office/officeart/2005/8/layout/orgChart1"/>
    <dgm:cxn modelId="{A53A9AF9-7770-4DA4-B3B0-B8F30DCC9E15}" type="presParOf" srcId="{8876E3FD-1C4A-4295-8284-77F22F5A202F}" destId="{4E2C6BC4-3D16-4835-817C-9FE93871A421}" srcOrd="1" destOrd="0" presId="urn:microsoft.com/office/officeart/2005/8/layout/orgChart1"/>
    <dgm:cxn modelId="{604C29AF-4828-449C-A160-2411C2901497}" type="presParOf" srcId="{8A5E8956-244D-4D6D-A9DC-4D92F1948EF3}" destId="{13A7D93B-8B87-4FCF-94B2-9835FC6E274B}" srcOrd="1" destOrd="0" presId="urn:microsoft.com/office/officeart/2005/8/layout/orgChart1"/>
    <dgm:cxn modelId="{1CF32A48-1677-4BA4-8060-20378FA7F930}" type="presParOf" srcId="{8A5E8956-244D-4D6D-A9DC-4D92F1948EF3}" destId="{BC3A54D0-CEE4-40DC-ADEA-B63CD6C3B74A}" srcOrd="2" destOrd="0" presId="urn:microsoft.com/office/officeart/2005/8/layout/orgChart1"/>
    <dgm:cxn modelId="{7829D0CF-F775-4666-9E40-933619E6EE0C}" type="presParOf" srcId="{AAC6B879-06CE-472E-B517-D1E9E8A6C6D0}" destId="{CFF6D110-23CD-4568-9730-731705CEE32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4E1CF4-687C-4114-ABAE-D379418B6F2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7443D04F-9768-4A34-9CB8-AA9006EA100A}">
      <dgm:prSet/>
      <dgm:spPr/>
      <dgm:t>
        <a:bodyPr/>
        <a:lstStyle/>
        <a:p>
          <a:r>
            <a:rPr lang="en-GB"/>
            <a:t>Spark Streaming</a:t>
          </a:r>
          <a:endParaRPr lang="en-IN"/>
        </a:p>
      </dgm:t>
    </dgm:pt>
    <dgm:pt modelId="{E0F15F6B-DE78-49C1-B938-186243623581}" type="parTrans" cxnId="{9FF6D0F4-A946-4CB4-8813-F9876E45FC7A}">
      <dgm:prSet/>
      <dgm:spPr/>
      <dgm:t>
        <a:bodyPr/>
        <a:lstStyle/>
        <a:p>
          <a:endParaRPr lang="en-IN"/>
        </a:p>
      </dgm:t>
    </dgm:pt>
    <dgm:pt modelId="{A771F207-76FA-4B56-A95F-2F7827511FF8}" type="sibTrans" cxnId="{9FF6D0F4-A946-4CB4-8813-F9876E45FC7A}">
      <dgm:prSet/>
      <dgm:spPr/>
      <dgm:t>
        <a:bodyPr/>
        <a:lstStyle/>
        <a:p>
          <a:endParaRPr lang="en-IN"/>
        </a:p>
      </dgm:t>
    </dgm:pt>
    <dgm:pt modelId="{B12CF3EB-AB5C-4092-AB98-AA26D207D829}">
      <dgm:prSet/>
      <dgm:spPr/>
      <dgm:t>
        <a:bodyPr/>
        <a:lstStyle/>
        <a:p>
          <a:r>
            <a:rPr lang="en-GB" dirty="0"/>
            <a:t>Spark Streaming enables the processing of live streams of data</a:t>
          </a:r>
          <a:endParaRPr lang="en-IN" dirty="0"/>
        </a:p>
      </dgm:t>
    </dgm:pt>
    <dgm:pt modelId="{09380AF1-EA3B-4DE0-8817-BAC46ACF6424}" type="parTrans" cxnId="{A27C3537-6114-4B11-ACDB-0C572F6E8215}">
      <dgm:prSet/>
      <dgm:spPr/>
      <dgm:t>
        <a:bodyPr/>
        <a:lstStyle/>
        <a:p>
          <a:endParaRPr lang="en-IN"/>
        </a:p>
      </dgm:t>
    </dgm:pt>
    <dgm:pt modelId="{668580B4-EAEE-4442-85C9-AFA46019479D}" type="sibTrans" cxnId="{A27C3537-6114-4B11-ACDB-0C572F6E8215}">
      <dgm:prSet/>
      <dgm:spPr/>
      <dgm:t>
        <a:bodyPr/>
        <a:lstStyle/>
        <a:p>
          <a:endParaRPr lang="en-IN"/>
        </a:p>
      </dgm:t>
    </dgm:pt>
    <dgm:pt modelId="{ABFA944B-9B51-4CEB-BBFB-30C61F6321D3}">
      <dgm:prSet/>
      <dgm:spPr/>
      <dgm:t>
        <a:bodyPr/>
        <a:lstStyle/>
        <a:p>
          <a:r>
            <a:rPr lang="en-GB" dirty="0"/>
            <a:t>It divides the live input data streams into batches</a:t>
          </a:r>
          <a:endParaRPr lang="en-IN" dirty="0"/>
        </a:p>
      </dgm:t>
    </dgm:pt>
    <dgm:pt modelId="{123E5E0D-FDA3-4AA9-95CF-70824777FDC2}" type="parTrans" cxnId="{0867FE31-DE11-4DA3-B004-A5B198413AAC}">
      <dgm:prSet/>
      <dgm:spPr/>
      <dgm:t>
        <a:bodyPr/>
        <a:lstStyle/>
        <a:p>
          <a:endParaRPr lang="en-IN"/>
        </a:p>
      </dgm:t>
    </dgm:pt>
    <dgm:pt modelId="{0F827677-7156-42E4-A1BE-8FE6595FC8FA}" type="sibTrans" cxnId="{0867FE31-DE11-4DA3-B004-A5B198413AAC}">
      <dgm:prSet/>
      <dgm:spPr/>
      <dgm:t>
        <a:bodyPr/>
        <a:lstStyle/>
        <a:p>
          <a:endParaRPr lang="en-IN"/>
        </a:p>
      </dgm:t>
    </dgm:pt>
    <dgm:pt modelId="{B5E45437-0703-41A6-8A91-CE4FBD1D9C3D}">
      <dgm:prSet/>
      <dgm:spPr/>
      <dgm:t>
        <a:bodyPr/>
        <a:lstStyle/>
        <a:p>
          <a:r>
            <a:rPr lang="en-GB" dirty="0"/>
            <a:t>Por instance, lags being generated from an app server or live tweets from Twitter can be processed in near real time using Spark Streaming APIs</a:t>
          </a:r>
          <a:endParaRPr lang="en-IN" dirty="0"/>
        </a:p>
      </dgm:t>
    </dgm:pt>
    <dgm:pt modelId="{AE622B65-6EDF-4AC3-B082-9A06A91089A1}" type="parTrans" cxnId="{8770B24A-32FD-4FFC-BB92-791F901FDCC4}">
      <dgm:prSet/>
      <dgm:spPr/>
      <dgm:t>
        <a:bodyPr/>
        <a:lstStyle/>
        <a:p>
          <a:endParaRPr lang="en-IN"/>
        </a:p>
      </dgm:t>
    </dgm:pt>
    <dgm:pt modelId="{8B27A915-9A60-4BDE-937E-B01CFFE5A7C7}" type="sibTrans" cxnId="{8770B24A-32FD-4FFC-BB92-791F901FDCC4}">
      <dgm:prSet/>
      <dgm:spPr/>
      <dgm:t>
        <a:bodyPr/>
        <a:lstStyle/>
        <a:p>
          <a:endParaRPr lang="en-IN"/>
        </a:p>
      </dgm:t>
    </dgm:pt>
    <dgm:pt modelId="{E3661D0A-FE1A-4FC7-AC91-775E0F3240C3}" type="pres">
      <dgm:prSet presAssocID="{FD4E1CF4-687C-4114-ABAE-D379418B6F2D}" presName="hierChild1" presStyleCnt="0">
        <dgm:presLayoutVars>
          <dgm:orgChart val="1"/>
          <dgm:chPref val="1"/>
          <dgm:dir/>
          <dgm:animOne val="branch"/>
          <dgm:animLvl val="lvl"/>
          <dgm:resizeHandles/>
        </dgm:presLayoutVars>
      </dgm:prSet>
      <dgm:spPr/>
    </dgm:pt>
    <dgm:pt modelId="{5536EEB0-5177-4EF9-A169-D2AFDCB3F4D4}" type="pres">
      <dgm:prSet presAssocID="{7443D04F-9768-4A34-9CB8-AA9006EA100A}" presName="hierRoot1" presStyleCnt="0">
        <dgm:presLayoutVars>
          <dgm:hierBranch val="init"/>
        </dgm:presLayoutVars>
      </dgm:prSet>
      <dgm:spPr/>
    </dgm:pt>
    <dgm:pt modelId="{44B02A24-0AC3-4478-9F8C-46C123B9767C}" type="pres">
      <dgm:prSet presAssocID="{7443D04F-9768-4A34-9CB8-AA9006EA100A}" presName="rootComposite1" presStyleCnt="0"/>
      <dgm:spPr/>
    </dgm:pt>
    <dgm:pt modelId="{8E08954B-73B2-4CA5-8A83-5DACE987B4DA}" type="pres">
      <dgm:prSet presAssocID="{7443D04F-9768-4A34-9CB8-AA9006EA100A}" presName="rootText1" presStyleLbl="node0" presStyleIdx="0" presStyleCnt="1">
        <dgm:presLayoutVars>
          <dgm:chPref val="3"/>
        </dgm:presLayoutVars>
      </dgm:prSet>
      <dgm:spPr/>
    </dgm:pt>
    <dgm:pt modelId="{208FDDEB-956A-4E1F-897A-5C3EC2BB640D}" type="pres">
      <dgm:prSet presAssocID="{7443D04F-9768-4A34-9CB8-AA9006EA100A}" presName="rootConnector1" presStyleLbl="node1" presStyleIdx="0" presStyleCnt="0"/>
      <dgm:spPr/>
    </dgm:pt>
    <dgm:pt modelId="{599548AD-ED61-4931-BAC2-250C05F528EE}" type="pres">
      <dgm:prSet presAssocID="{7443D04F-9768-4A34-9CB8-AA9006EA100A}" presName="hierChild2" presStyleCnt="0"/>
      <dgm:spPr/>
    </dgm:pt>
    <dgm:pt modelId="{CB1DF8E2-D2C6-46AA-A3E0-CA13A0555777}" type="pres">
      <dgm:prSet presAssocID="{09380AF1-EA3B-4DE0-8817-BAC46ACF6424}" presName="Name37" presStyleLbl="parChTrans1D2" presStyleIdx="0" presStyleCnt="3"/>
      <dgm:spPr/>
    </dgm:pt>
    <dgm:pt modelId="{7C9420F9-D46D-45C3-9B20-96DE1CEBD235}" type="pres">
      <dgm:prSet presAssocID="{B12CF3EB-AB5C-4092-AB98-AA26D207D829}" presName="hierRoot2" presStyleCnt="0">
        <dgm:presLayoutVars>
          <dgm:hierBranch val="init"/>
        </dgm:presLayoutVars>
      </dgm:prSet>
      <dgm:spPr/>
    </dgm:pt>
    <dgm:pt modelId="{D33F873C-5688-43BC-953A-A77531839B72}" type="pres">
      <dgm:prSet presAssocID="{B12CF3EB-AB5C-4092-AB98-AA26D207D829}" presName="rootComposite" presStyleCnt="0"/>
      <dgm:spPr/>
    </dgm:pt>
    <dgm:pt modelId="{FCF2A12C-EB82-4399-99BE-814F653FE791}" type="pres">
      <dgm:prSet presAssocID="{B12CF3EB-AB5C-4092-AB98-AA26D207D829}" presName="rootText" presStyleLbl="node2" presStyleIdx="0" presStyleCnt="3">
        <dgm:presLayoutVars>
          <dgm:chPref val="3"/>
        </dgm:presLayoutVars>
      </dgm:prSet>
      <dgm:spPr/>
    </dgm:pt>
    <dgm:pt modelId="{AC4B6079-F147-42B3-9C56-8C8A4B2DA872}" type="pres">
      <dgm:prSet presAssocID="{B12CF3EB-AB5C-4092-AB98-AA26D207D829}" presName="rootConnector" presStyleLbl="node2" presStyleIdx="0" presStyleCnt="3"/>
      <dgm:spPr/>
    </dgm:pt>
    <dgm:pt modelId="{8A002D14-D83F-4184-91C0-57B369F03C8B}" type="pres">
      <dgm:prSet presAssocID="{B12CF3EB-AB5C-4092-AB98-AA26D207D829}" presName="hierChild4" presStyleCnt="0"/>
      <dgm:spPr/>
    </dgm:pt>
    <dgm:pt modelId="{0B8E8B0E-E720-4FC1-91FC-4BDE4C84EC35}" type="pres">
      <dgm:prSet presAssocID="{B12CF3EB-AB5C-4092-AB98-AA26D207D829}" presName="hierChild5" presStyleCnt="0"/>
      <dgm:spPr/>
    </dgm:pt>
    <dgm:pt modelId="{12B3D2DE-B589-400F-8C2D-3DB1EDDA90B1}" type="pres">
      <dgm:prSet presAssocID="{123E5E0D-FDA3-4AA9-95CF-70824777FDC2}" presName="Name37" presStyleLbl="parChTrans1D2" presStyleIdx="1" presStyleCnt="3"/>
      <dgm:spPr/>
    </dgm:pt>
    <dgm:pt modelId="{C43E8017-ECF3-44D3-BED6-529E3E07999F}" type="pres">
      <dgm:prSet presAssocID="{ABFA944B-9B51-4CEB-BBFB-30C61F6321D3}" presName="hierRoot2" presStyleCnt="0">
        <dgm:presLayoutVars>
          <dgm:hierBranch val="init"/>
        </dgm:presLayoutVars>
      </dgm:prSet>
      <dgm:spPr/>
    </dgm:pt>
    <dgm:pt modelId="{6AB66867-237D-403E-B193-B34FF110EC2C}" type="pres">
      <dgm:prSet presAssocID="{ABFA944B-9B51-4CEB-BBFB-30C61F6321D3}" presName="rootComposite" presStyleCnt="0"/>
      <dgm:spPr/>
    </dgm:pt>
    <dgm:pt modelId="{90A214BA-D43B-495B-93E3-4A401A8D5B8B}" type="pres">
      <dgm:prSet presAssocID="{ABFA944B-9B51-4CEB-BBFB-30C61F6321D3}" presName="rootText" presStyleLbl="node2" presStyleIdx="1" presStyleCnt="3">
        <dgm:presLayoutVars>
          <dgm:chPref val="3"/>
        </dgm:presLayoutVars>
      </dgm:prSet>
      <dgm:spPr/>
    </dgm:pt>
    <dgm:pt modelId="{41BDD8D7-AF91-4624-8394-EC57D0FA28C5}" type="pres">
      <dgm:prSet presAssocID="{ABFA944B-9B51-4CEB-BBFB-30C61F6321D3}" presName="rootConnector" presStyleLbl="node2" presStyleIdx="1" presStyleCnt="3"/>
      <dgm:spPr/>
    </dgm:pt>
    <dgm:pt modelId="{A43C937B-1034-4228-B985-628C422ED40F}" type="pres">
      <dgm:prSet presAssocID="{ABFA944B-9B51-4CEB-BBFB-30C61F6321D3}" presName="hierChild4" presStyleCnt="0"/>
      <dgm:spPr/>
    </dgm:pt>
    <dgm:pt modelId="{026A6EA6-F77A-46C9-929C-D9CA73C803EB}" type="pres">
      <dgm:prSet presAssocID="{ABFA944B-9B51-4CEB-BBFB-30C61F6321D3}" presName="hierChild5" presStyleCnt="0"/>
      <dgm:spPr/>
    </dgm:pt>
    <dgm:pt modelId="{A2AEA91B-35F0-4473-8331-1AC2AEF6CE55}" type="pres">
      <dgm:prSet presAssocID="{AE622B65-6EDF-4AC3-B082-9A06A91089A1}" presName="Name37" presStyleLbl="parChTrans1D2" presStyleIdx="2" presStyleCnt="3"/>
      <dgm:spPr/>
    </dgm:pt>
    <dgm:pt modelId="{9525193F-8A4E-429F-8670-9178FEF8F688}" type="pres">
      <dgm:prSet presAssocID="{B5E45437-0703-41A6-8A91-CE4FBD1D9C3D}" presName="hierRoot2" presStyleCnt="0">
        <dgm:presLayoutVars>
          <dgm:hierBranch val="init"/>
        </dgm:presLayoutVars>
      </dgm:prSet>
      <dgm:spPr/>
    </dgm:pt>
    <dgm:pt modelId="{272CA23F-7A5B-4A52-8661-C0198D03F09E}" type="pres">
      <dgm:prSet presAssocID="{B5E45437-0703-41A6-8A91-CE4FBD1D9C3D}" presName="rootComposite" presStyleCnt="0"/>
      <dgm:spPr/>
    </dgm:pt>
    <dgm:pt modelId="{9D2EE718-3394-42DF-8EFB-DC1927C0D289}" type="pres">
      <dgm:prSet presAssocID="{B5E45437-0703-41A6-8A91-CE4FBD1D9C3D}" presName="rootText" presStyleLbl="node2" presStyleIdx="2" presStyleCnt="3">
        <dgm:presLayoutVars>
          <dgm:chPref val="3"/>
        </dgm:presLayoutVars>
      </dgm:prSet>
      <dgm:spPr/>
    </dgm:pt>
    <dgm:pt modelId="{89A44BE0-0C4B-4191-A457-EF14063C43D4}" type="pres">
      <dgm:prSet presAssocID="{B5E45437-0703-41A6-8A91-CE4FBD1D9C3D}" presName="rootConnector" presStyleLbl="node2" presStyleIdx="2" presStyleCnt="3"/>
      <dgm:spPr/>
    </dgm:pt>
    <dgm:pt modelId="{32BCD615-04C2-4AF3-A070-32CDA9DF25ED}" type="pres">
      <dgm:prSet presAssocID="{B5E45437-0703-41A6-8A91-CE4FBD1D9C3D}" presName="hierChild4" presStyleCnt="0"/>
      <dgm:spPr/>
    </dgm:pt>
    <dgm:pt modelId="{7A69FD5F-DDAC-4E00-8D47-B9F8982F67CC}" type="pres">
      <dgm:prSet presAssocID="{B5E45437-0703-41A6-8A91-CE4FBD1D9C3D}" presName="hierChild5" presStyleCnt="0"/>
      <dgm:spPr/>
    </dgm:pt>
    <dgm:pt modelId="{671F127E-7F27-442F-A4E2-BE43F856AACB}" type="pres">
      <dgm:prSet presAssocID="{7443D04F-9768-4A34-9CB8-AA9006EA100A}" presName="hierChild3" presStyleCnt="0"/>
      <dgm:spPr/>
    </dgm:pt>
  </dgm:ptLst>
  <dgm:cxnLst>
    <dgm:cxn modelId="{4711D212-70D8-4122-A826-B7C0FA161A66}" type="presOf" srcId="{7443D04F-9768-4A34-9CB8-AA9006EA100A}" destId="{208FDDEB-956A-4E1F-897A-5C3EC2BB640D}" srcOrd="1" destOrd="0" presId="urn:microsoft.com/office/officeart/2005/8/layout/orgChart1"/>
    <dgm:cxn modelId="{490E6C2A-AEEB-4A93-A806-068FA377B90F}" type="presOf" srcId="{ABFA944B-9B51-4CEB-BBFB-30C61F6321D3}" destId="{90A214BA-D43B-495B-93E3-4A401A8D5B8B}" srcOrd="0" destOrd="0" presId="urn:microsoft.com/office/officeart/2005/8/layout/orgChart1"/>
    <dgm:cxn modelId="{0867FE31-DE11-4DA3-B004-A5B198413AAC}" srcId="{7443D04F-9768-4A34-9CB8-AA9006EA100A}" destId="{ABFA944B-9B51-4CEB-BBFB-30C61F6321D3}" srcOrd="1" destOrd="0" parTransId="{123E5E0D-FDA3-4AA9-95CF-70824777FDC2}" sibTransId="{0F827677-7156-42E4-A1BE-8FE6595FC8FA}"/>
    <dgm:cxn modelId="{A27C3537-6114-4B11-ACDB-0C572F6E8215}" srcId="{7443D04F-9768-4A34-9CB8-AA9006EA100A}" destId="{B12CF3EB-AB5C-4092-AB98-AA26D207D829}" srcOrd="0" destOrd="0" parTransId="{09380AF1-EA3B-4DE0-8817-BAC46ACF6424}" sibTransId="{668580B4-EAEE-4442-85C9-AFA46019479D}"/>
    <dgm:cxn modelId="{058CCE40-0FAB-4482-8FCE-3F12C6616BFB}" type="presOf" srcId="{09380AF1-EA3B-4DE0-8817-BAC46ACF6424}" destId="{CB1DF8E2-D2C6-46AA-A3E0-CA13A0555777}" srcOrd="0" destOrd="0" presId="urn:microsoft.com/office/officeart/2005/8/layout/orgChart1"/>
    <dgm:cxn modelId="{3C8DE743-452B-4740-A961-BA66933B73F8}" type="presOf" srcId="{FD4E1CF4-687C-4114-ABAE-D379418B6F2D}" destId="{E3661D0A-FE1A-4FC7-AC91-775E0F3240C3}" srcOrd="0" destOrd="0" presId="urn:microsoft.com/office/officeart/2005/8/layout/orgChart1"/>
    <dgm:cxn modelId="{8770B24A-32FD-4FFC-BB92-791F901FDCC4}" srcId="{7443D04F-9768-4A34-9CB8-AA9006EA100A}" destId="{B5E45437-0703-41A6-8A91-CE4FBD1D9C3D}" srcOrd="2" destOrd="0" parTransId="{AE622B65-6EDF-4AC3-B082-9A06A91089A1}" sibTransId="{8B27A915-9A60-4BDE-937E-B01CFFE5A7C7}"/>
    <dgm:cxn modelId="{B5DDBF55-6EA0-4498-A090-6F1753544BBC}" type="presOf" srcId="{123E5E0D-FDA3-4AA9-95CF-70824777FDC2}" destId="{12B3D2DE-B589-400F-8C2D-3DB1EDDA90B1}" srcOrd="0" destOrd="0" presId="urn:microsoft.com/office/officeart/2005/8/layout/orgChart1"/>
    <dgm:cxn modelId="{33A52481-B0AC-4383-9AD2-DE597B1FCE76}" type="presOf" srcId="{B12CF3EB-AB5C-4092-AB98-AA26D207D829}" destId="{FCF2A12C-EB82-4399-99BE-814F653FE791}" srcOrd="0" destOrd="0" presId="urn:microsoft.com/office/officeart/2005/8/layout/orgChart1"/>
    <dgm:cxn modelId="{D005AB8F-2D1D-4449-B102-AA55C6D8CDF9}" type="presOf" srcId="{AE622B65-6EDF-4AC3-B082-9A06A91089A1}" destId="{A2AEA91B-35F0-4473-8331-1AC2AEF6CE55}" srcOrd="0" destOrd="0" presId="urn:microsoft.com/office/officeart/2005/8/layout/orgChart1"/>
    <dgm:cxn modelId="{A455BB96-7D5C-445F-8D6D-B843BCF33523}" type="presOf" srcId="{B12CF3EB-AB5C-4092-AB98-AA26D207D829}" destId="{AC4B6079-F147-42B3-9C56-8C8A4B2DA872}" srcOrd="1" destOrd="0" presId="urn:microsoft.com/office/officeart/2005/8/layout/orgChart1"/>
    <dgm:cxn modelId="{597EC2A2-BFEC-4B98-8695-5E28ADE0DA3D}" type="presOf" srcId="{7443D04F-9768-4A34-9CB8-AA9006EA100A}" destId="{8E08954B-73B2-4CA5-8A83-5DACE987B4DA}" srcOrd="0" destOrd="0" presId="urn:microsoft.com/office/officeart/2005/8/layout/orgChart1"/>
    <dgm:cxn modelId="{6C6D55B4-566B-463C-8F0B-0F79A9C59F3F}" type="presOf" srcId="{B5E45437-0703-41A6-8A91-CE4FBD1D9C3D}" destId="{89A44BE0-0C4B-4191-A457-EF14063C43D4}" srcOrd="1" destOrd="0" presId="urn:microsoft.com/office/officeart/2005/8/layout/orgChart1"/>
    <dgm:cxn modelId="{E27FAFE0-70CE-491F-9BB3-D7D81C729AAC}" type="presOf" srcId="{ABFA944B-9B51-4CEB-BBFB-30C61F6321D3}" destId="{41BDD8D7-AF91-4624-8394-EC57D0FA28C5}" srcOrd="1" destOrd="0" presId="urn:microsoft.com/office/officeart/2005/8/layout/orgChart1"/>
    <dgm:cxn modelId="{DB0077EF-77D7-4AC0-8A97-9F335BC180F5}" type="presOf" srcId="{B5E45437-0703-41A6-8A91-CE4FBD1D9C3D}" destId="{9D2EE718-3394-42DF-8EFB-DC1927C0D289}" srcOrd="0" destOrd="0" presId="urn:microsoft.com/office/officeart/2005/8/layout/orgChart1"/>
    <dgm:cxn modelId="{9FF6D0F4-A946-4CB4-8813-F9876E45FC7A}" srcId="{FD4E1CF4-687C-4114-ABAE-D379418B6F2D}" destId="{7443D04F-9768-4A34-9CB8-AA9006EA100A}" srcOrd="0" destOrd="0" parTransId="{E0F15F6B-DE78-49C1-B938-186243623581}" sibTransId="{A771F207-76FA-4B56-A95F-2F7827511FF8}"/>
    <dgm:cxn modelId="{804A809A-C607-45A8-A7CE-E23A23C04389}" type="presParOf" srcId="{E3661D0A-FE1A-4FC7-AC91-775E0F3240C3}" destId="{5536EEB0-5177-4EF9-A169-D2AFDCB3F4D4}" srcOrd="0" destOrd="0" presId="urn:microsoft.com/office/officeart/2005/8/layout/orgChart1"/>
    <dgm:cxn modelId="{8685C574-E7B2-42D8-A3B8-455038C81A79}" type="presParOf" srcId="{5536EEB0-5177-4EF9-A169-D2AFDCB3F4D4}" destId="{44B02A24-0AC3-4478-9F8C-46C123B9767C}" srcOrd="0" destOrd="0" presId="urn:microsoft.com/office/officeart/2005/8/layout/orgChart1"/>
    <dgm:cxn modelId="{20D173F7-C4C1-4CDE-978E-BC7F66220CE6}" type="presParOf" srcId="{44B02A24-0AC3-4478-9F8C-46C123B9767C}" destId="{8E08954B-73B2-4CA5-8A83-5DACE987B4DA}" srcOrd="0" destOrd="0" presId="urn:microsoft.com/office/officeart/2005/8/layout/orgChart1"/>
    <dgm:cxn modelId="{4FA4C0DB-66E5-45C0-9E8A-99D89D9378D3}" type="presParOf" srcId="{44B02A24-0AC3-4478-9F8C-46C123B9767C}" destId="{208FDDEB-956A-4E1F-897A-5C3EC2BB640D}" srcOrd="1" destOrd="0" presId="urn:microsoft.com/office/officeart/2005/8/layout/orgChart1"/>
    <dgm:cxn modelId="{ED4880D7-7400-4BEE-AC17-629927DF626D}" type="presParOf" srcId="{5536EEB0-5177-4EF9-A169-D2AFDCB3F4D4}" destId="{599548AD-ED61-4931-BAC2-250C05F528EE}" srcOrd="1" destOrd="0" presId="urn:microsoft.com/office/officeart/2005/8/layout/orgChart1"/>
    <dgm:cxn modelId="{4B4DA059-CB1E-4F46-BB4C-8BF2C2707E06}" type="presParOf" srcId="{599548AD-ED61-4931-BAC2-250C05F528EE}" destId="{CB1DF8E2-D2C6-46AA-A3E0-CA13A0555777}" srcOrd="0" destOrd="0" presId="urn:microsoft.com/office/officeart/2005/8/layout/orgChart1"/>
    <dgm:cxn modelId="{73124A3B-55DA-475C-B0B4-B0B431B9DE4D}" type="presParOf" srcId="{599548AD-ED61-4931-BAC2-250C05F528EE}" destId="{7C9420F9-D46D-45C3-9B20-96DE1CEBD235}" srcOrd="1" destOrd="0" presId="urn:microsoft.com/office/officeart/2005/8/layout/orgChart1"/>
    <dgm:cxn modelId="{6BF460A9-7A1C-4ACA-8338-C2A4498C7EF3}" type="presParOf" srcId="{7C9420F9-D46D-45C3-9B20-96DE1CEBD235}" destId="{D33F873C-5688-43BC-953A-A77531839B72}" srcOrd="0" destOrd="0" presId="urn:microsoft.com/office/officeart/2005/8/layout/orgChart1"/>
    <dgm:cxn modelId="{41B641BD-F38F-45D5-BE1C-228EC3E31028}" type="presParOf" srcId="{D33F873C-5688-43BC-953A-A77531839B72}" destId="{FCF2A12C-EB82-4399-99BE-814F653FE791}" srcOrd="0" destOrd="0" presId="urn:microsoft.com/office/officeart/2005/8/layout/orgChart1"/>
    <dgm:cxn modelId="{8B5903A5-C9C8-4C9F-ACB5-A57A24475E59}" type="presParOf" srcId="{D33F873C-5688-43BC-953A-A77531839B72}" destId="{AC4B6079-F147-42B3-9C56-8C8A4B2DA872}" srcOrd="1" destOrd="0" presId="urn:microsoft.com/office/officeart/2005/8/layout/orgChart1"/>
    <dgm:cxn modelId="{2F9BA141-0F13-478A-A697-FEF21EF181E2}" type="presParOf" srcId="{7C9420F9-D46D-45C3-9B20-96DE1CEBD235}" destId="{8A002D14-D83F-4184-91C0-57B369F03C8B}" srcOrd="1" destOrd="0" presId="urn:microsoft.com/office/officeart/2005/8/layout/orgChart1"/>
    <dgm:cxn modelId="{5D5A73E4-99EE-4912-BE0D-60B1CF1C47D3}" type="presParOf" srcId="{7C9420F9-D46D-45C3-9B20-96DE1CEBD235}" destId="{0B8E8B0E-E720-4FC1-91FC-4BDE4C84EC35}" srcOrd="2" destOrd="0" presId="urn:microsoft.com/office/officeart/2005/8/layout/orgChart1"/>
    <dgm:cxn modelId="{CA48D0AB-A3C3-40AC-B531-9CCE8DFA5872}" type="presParOf" srcId="{599548AD-ED61-4931-BAC2-250C05F528EE}" destId="{12B3D2DE-B589-400F-8C2D-3DB1EDDA90B1}" srcOrd="2" destOrd="0" presId="urn:microsoft.com/office/officeart/2005/8/layout/orgChart1"/>
    <dgm:cxn modelId="{2AD7E4D9-BFD1-4FE1-A48A-DF30A638D8A5}" type="presParOf" srcId="{599548AD-ED61-4931-BAC2-250C05F528EE}" destId="{C43E8017-ECF3-44D3-BED6-529E3E07999F}" srcOrd="3" destOrd="0" presId="urn:microsoft.com/office/officeart/2005/8/layout/orgChart1"/>
    <dgm:cxn modelId="{C8B9E9EB-2949-4367-B7A6-D5C400D569BE}" type="presParOf" srcId="{C43E8017-ECF3-44D3-BED6-529E3E07999F}" destId="{6AB66867-237D-403E-B193-B34FF110EC2C}" srcOrd="0" destOrd="0" presId="urn:microsoft.com/office/officeart/2005/8/layout/orgChart1"/>
    <dgm:cxn modelId="{FE9BBC04-87A7-4962-A393-159C7B731479}" type="presParOf" srcId="{6AB66867-237D-403E-B193-B34FF110EC2C}" destId="{90A214BA-D43B-495B-93E3-4A401A8D5B8B}" srcOrd="0" destOrd="0" presId="urn:microsoft.com/office/officeart/2005/8/layout/orgChart1"/>
    <dgm:cxn modelId="{14C85FE5-8C5F-497D-8DBA-4259F3570F49}" type="presParOf" srcId="{6AB66867-237D-403E-B193-B34FF110EC2C}" destId="{41BDD8D7-AF91-4624-8394-EC57D0FA28C5}" srcOrd="1" destOrd="0" presId="urn:microsoft.com/office/officeart/2005/8/layout/orgChart1"/>
    <dgm:cxn modelId="{9F05C5E7-B61F-4FA1-8FF0-3A8CF8A79626}" type="presParOf" srcId="{C43E8017-ECF3-44D3-BED6-529E3E07999F}" destId="{A43C937B-1034-4228-B985-628C422ED40F}" srcOrd="1" destOrd="0" presId="urn:microsoft.com/office/officeart/2005/8/layout/orgChart1"/>
    <dgm:cxn modelId="{30DC5F9E-A215-4074-AB01-392ED56369AC}" type="presParOf" srcId="{C43E8017-ECF3-44D3-BED6-529E3E07999F}" destId="{026A6EA6-F77A-46C9-929C-D9CA73C803EB}" srcOrd="2" destOrd="0" presId="urn:microsoft.com/office/officeart/2005/8/layout/orgChart1"/>
    <dgm:cxn modelId="{E877A285-110E-4F70-91C1-E3A6C4060FA4}" type="presParOf" srcId="{599548AD-ED61-4931-BAC2-250C05F528EE}" destId="{A2AEA91B-35F0-4473-8331-1AC2AEF6CE55}" srcOrd="4" destOrd="0" presId="urn:microsoft.com/office/officeart/2005/8/layout/orgChart1"/>
    <dgm:cxn modelId="{2D47F6E5-3461-40C0-9409-B9EE509B8085}" type="presParOf" srcId="{599548AD-ED61-4931-BAC2-250C05F528EE}" destId="{9525193F-8A4E-429F-8670-9178FEF8F688}" srcOrd="5" destOrd="0" presId="urn:microsoft.com/office/officeart/2005/8/layout/orgChart1"/>
    <dgm:cxn modelId="{BA946236-F2ED-431C-9151-303DD3EE8964}" type="presParOf" srcId="{9525193F-8A4E-429F-8670-9178FEF8F688}" destId="{272CA23F-7A5B-4A52-8661-C0198D03F09E}" srcOrd="0" destOrd="0" presId="urn:microsoft.com/office/officeart/2005/8/layout/orgChart1"/>
    <dgm:cxn modelId="{85CF0ED8-5DDD-4A71-B427-FBD9DF9A4564}" type="presParOf" srcId="{272CA23F-7A5B-4A52-8661-C0198D03F09E}" destId="{9D2EE718-3394-42DF-8EFB-DC1927C0D289}" srcOrd="0" destOrd="0" presId="urn:microsoft.com/office/officeart/2005/8/layout/orgChart1"/>
    <dgm:cxn modelId="{B8A696B9-4F2A-4D47-9AAD-02C6C6E69540}" type="presParOf" srcId="{272CA23F-7A5B-4A52-8661-C0198D03F09E}" destId="{89A44BE0-0C4B-4191-A457-EF14063C43D4}" srcOrd="1" destOrd="0" presId="urn:microsoft.com/office/officeart/2005/8/layout/orgChart1"/>
    <dgm:cxn modelId="{9878D215-C356-48A1-8502-293429E5738D}" type="presParOf" srcId="{9525193F-8A4E-429F-8670-9178FEF8F688}" destId="{32BCD615-04C2-4AF3-A070-32CDA9DF25ED}" srcOrd="1" destOrd="0" presId="urn:microsoft.com/office/officeart/2005/8/layout/orgChart1"/>
    <dgm:cxn modelId="{DA287190-068B-42AB-A2FD-E1AA79709420}" type="presParOf" srcId="{9525193F-8A4E-429F-8670-9178FEF8F688}" destId="{7A69FD5F-DDAC-4E00-8D47-B9F8982F67CC}" srcOrd="2" destOrd="0" presId="urn:microsoft.com/office/officeart/2005/8/layout/orgChart1"/>
    <dgm:cxn modelId="{F11A5B1B-72E6-471A-892F-E829C0F0F052}" type="presParOf" srcId="{5536EEB0-5177-4EF9-A169-D2AFDCB3F4D4}" destId="{671F127E-7F27-442F-A4E2-BE43F856AAC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9E2A62-0407-4B83-B18A-46B8E90815C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6B5650B9-A9D2-4793-AAEC-7630E9EE7370}">
      <dgm:prSet/>
      <dgm:spPr/>
      <dgm:t>
        <a:bodyPr/>
        <a:lstStyle/>
        <a:p>
          <a:r>
            <a:rPr lang="en-IN" dirty="0"/>
            <a:t>Spark MLlib</a:t>
          </a:r>
        </a:p>
      </dgm:t>
    </dgm:pt>
    <dgm:pt modelId="{DB6F409F-EBBD-4F51-A5DB-EAD4DA68C555}" type="parTrans" cxnId="{597CBD6D-C0A7-4CE1-B1D3-E53FEBDB777B}">
      <dgm:prSet/>
      <dgm:spPr/>
      <dgm:t>
        <a:bodyPr/>
        <a:lstStyle/>
        <a:p>
          <a:endParaRPr lang="en-IN"/>
        </a:p>
      </dgm:t>
    </dgm:pt>
    <dgm:pt modelId="{E413ADA1-5BBF-499E-B13F-7EB72ECBB224}" type="sibTrans" cxnId="{597CBD6D-C0A7-4CE1-B1D3-E53FEBDB777B}">
      <dgm:prSet/>
      <dgm:spPr/>
      <dgm:t>
        <a:bodyPr/>
        <a:lstStyle/>
        <a:p>
          <a:endParaRPr lang="en-IN"/>
        </a:p>
      </dgm:t>
    </dgm:pt>
    <dgm:pt modelId="{3F597F7F-6023-4D8E-8319-AFF6DE9291D5}">
      <dgm:prSet/>
      <dgm:spPr/>
      <dgm:t>
        <a:bodyPr/>
        <a:lstStyle/>
        <a:p>
          <a:r>
            <a:rPr lang="en-IN" dirty="0"/>
            <a:t>Machine Leaming and Al are significantly on hype these days</a:t>
          </a:r>
        </a:p>
      </dgm:t>
    </dgm:pt>
    <dgm:pt modelId="{C46B48D3-141B-428C-B988-E80B4760C1B8}" type="parTrans" cxnId="{E53FE9DB-6330-4ABD-8014-50E9484E44AE}">
      <dgm:prSet/>
      <dgm:spPr/>
      <dgm:t>
        <a:bodyPr/>
        <a:lstStyle/>
        <a:p>
          <a:endParaRPr lang="en-IN"/>
        </a:p>
      </dgm:t>
    </dgm:pt>
    <dgm:pt modelId="{01961663-440A-4486-90CD-CACA60FB0C7B}" type="sibTrans" cxnId="{E53FE9DB-6330-4ABD-8014-50E9484E44AE}">
      <dgm:prSet/>
      <dgm:spPr/>
      <dgm:t>
        <a:bodyPr/>
        <a:lstStyle/>
        <a:p>
          <a:endParaRPr lang="en-IN"/>
        </a:p>
      </dgm:t>
    </dgm:pt>
    <dgm:pt modelId="{11A9EE0B-DD7A-4AB9-B967-12917CEA107A}">
      <dgm:prSet/>
      <dgm:spPr/>
      <dgm:t>
        <a:bodyPr/>
        <a:lstStyle/>
        <a:p>
          <a:r>
            <a:rPr lang="en-IN" dirty="0"/>
            <a:t>Spark MLIib provides in-built libraries to implement Machine Leaming algorithms</a:t>
          </a:r>
        </a:p>
      </dgm:t>
    </dgm:pt>
    <dgm:pt modelId="{A67B4528-D550-4790-919A-2FC9E56F9732}" type="parTrans" cxnId="{C0E6FA43-5339-4783-ACFF-917AC23E812E}">
      <dgm:prSet/>
      <dgm:spPr/>
      <dgm:t>
        <a:bodyPr/>
        <a:lstStyle/>
        <a:p>
          <a:endParaRPr lang="en-IN"/>
        </a:p>
      </dgm:t>
    </dgm:pt>
    <dgm:pt modelId="{7718931F-0969-4926-84CC-DB12E9357886}" type="sibTrans" cxnId="{C0E6FA43-5339-4783-ACFF-917AC23E812E}">
      <dgm:prSet/>
      <dgm:spPr/>
      <dgm:t>
        <a:bodyPr/>
        <a:lstStyle/>
        <a:p>
          <a:endParaRPr lang="en-IN"/>
        </a:p>
      </dgm:t>
    </dgm:pt>
    <dgm:pt modelId="{BDF4E95A-B3FF-4447-9D4D-8A0345AA5A48}">
      <dgm:prSet/>
      <dgm:spPr/>
      <dgm:t>
        <a:bodyPr/>
        <a:lstStyle/>
        <a:p>
          <a:r>
            <a:rPr lang="en-IN" dirty="0"/>
            <a:t>These Machine Learning algorithms include classification, regression, clustering, collaborative filtering, etc.</a:t>
          </a:r>
        </a:p>
      </dgm:t>
    </dgm:pt>
    <dgm:pt modelId="{94368B3E-7158-4294-B370-1E52C6F2BD0F}" type="parTrans" cxnId="{3072A6F6-1AFF-490B-BFEE-D3895B6318D7}">
      <dgm:prSet/>
      <dgm:spPr/>
      <dgm:t>
        <a:bodyPr/>
        <a:lstStyle/>
        <a:p>
          <a:endParaRPr lang="en-IN"/>
        </a:p>
      </dgm:t>
    </dgm:pt>
    <dgm:pt modelId="{4B14CF7E-A456-4866-AC72-C417D00B641E}" type="sibTrans" cxnId="{3072A6F6-1AFF-490B-BFEE-D3895B6318D7}">
      <dgm:prSet/>
      <dgm:spPr/>
      <dgm:t>
        <a:bodyPr/>
        <a:lstStyle/>
        <a:p>
          <a:endParaRPr lang="en-IN"/>
        </a:p>
      </dgm:t>
    </dgm:pt>
    <dgm:pt modelId="{E24F2FA7-37C1-444C-8BA7-010E55FAE871}">
      <dgm:prSet/>
      <dgm:spPr/>
      <dgm:t>
        <a:bodyPr/>
        <a:lstStyle/>
        <a:p>
          <a:r>
            <a:rPr lang="en-IN" dirty="0"/>
            <a:t>MLIib also provides various techniques for data preprocessing</a:t>
          </a:r>
        </a:p>
      </dgm:t>
    </dgm:pt>
    <dgm:pt modelId="{AB0E1513-9F58-4D6D-A325-E918066B2627}" type="parTrans" cxnId="{AE8B2233-DFC8-40F5-8645-AFA4D29295BB}">
      <dgm:prSet/>
      <dgm:spPr/>
      <dgm:t>
        <a:bodyPr/>
        <a:lstStyle/>
        <a:p>
          <a:endParaRPr lang="en-IN"/>
        </a:p>
      </dgm:t>
    </dgm:pt>
    <dgm:pt modelId="{C3EFADDA-C55D-4AB2-9B1B-5ACB16111DDD}" type="sibTrans" cxnId="{AE8B2233-DFC8-40F5-8645-AFA4D29295BB}">
      <dgm:prSet/>
      <dgm:spPr/>
      <dgm:t>
        <a:bodyPr/>
        <a:lstStyle/>
        <a:p>
          <a:endParaRPr lang="en-IN"/>
        </a:p>
      </dgm:t>
    </dgm:pt>
    <dgm:pt modelId="{ACFAF114-EC83-46E8-84F2-EF647CAF9917}" type="pres">
      <dgm:prSet presAssocID="{D09E2A62-0407-4B83-B18A-46B8E90815CB}" presName="hierChild1" presStyleCnt="0">
        <dgm:presLayoutVars>
          <dgm:orgChart val="1"/>
          <dgm:chPref val="1"/>
          <dgm:dir/>
          <dgm:animOne val="branch"/>
          <dgm:animLvl val="lvl"/>
          <dgm:resizeHandles/>
        </dgm:presLayoutVars>
      </dgm:prSet>
      <dgm:spPr/>
    </dgm:pt>
    <dgm:pt modelId="{C256F8E2-86F0-4741-82D6-73E415D64992}" type="pres">
      <dgm:prSet presAssocID="{6B5650B9-A9D2-4793-AAEC-7630E9EE7370}" presName="hierRoot1" presStyleCnt="0">
        <dgm:presLayoutVars>
          <dgm:hierBranch val="init"/>
        </dgm:presLayoutVars>
      </dgm:prSet>
      <dgm:spPr/>
    </dgm:pt>
    <dgm:pt modelId="{02C24211-A74D-4DC0-90BC-59EC6B349D6F}" type="pres">
      <dgm:prSet presAssocID="{6B5650B9-A9D2-4793-AAEC-7630E9EE7370}" presName="rootComposite1" presStyleCnt="0"/>
      <dgm:spPr/>
    </dgm:pt>
    <dgm:pt modelId="{7C5887F9-4CBD-495F-B212-1252A970F2EB}" type="pres">
      <dgm:prSet presAssocID="{6B5650B9-A9D2-4793-AAEC-7630E9EE7370}" presName="rootText1" presStyleLbl="node0" presStyleIdx="0" presStyleCnt="1">
        <dgm:presLayoutVars>
          <dgm:chPref val="3"/>
        </dgm:presLayoutVars>
      </dgm:prSet>
      <dgm:spPr/>
    </dgm:pt>
    <dgm:pt modelId="{C4AEAE34-7338-4101-8A12-71A0A1FCFBA2}" type="pres">
      <dgm:prSet presAssocID="{6B5650B9-A9D2-4793-AAEC-7630E9EE7370}" presName="rootConnector1" presStyleLbl="node1" presStyleIdx="0" presStyleCnt="0"/>
      <dgm:spPr/>
    </dgm:pt>
    <dgm:pt modelId="{87F29E93-9DBE-4DF0-9CD3-B1672060D323}" type="pres">
      <dgm:prSet presAssocID="{6B5650B9-A9D2-4793-AAEC-7630E9EE7370}" presName="hierChild2" presStyleCnt="0"/>
      <dgm:spPr/>
    </dgm:pt>
    <dgm:pt modelId="{86380183-160A-460B-B618-EDA073A0A443}" type="pres">
      <dgm:prSet presAssocID="{C46B48D3-141B-428C-B988-E80B4760C1B8}" presName="Name37" presStyleLbl="parChTrans1D2" presStyleIdx="0" presStyleCnt="4"/>
      <dgm:spPr/>
    </dgm:pt>
    <dgm:pt modelId="{5433EEFF-0C27-41E6-BB38-DB954319EFF6}" type="pres">
      <dgm:prSet presAssocID="{3F597F7F-6023-4D8E-8319-AFF6DE9291D5}" presName="hierRoot2" presStyleCnt="0">
        <dgm:presLayoutVars>
          <dgm:hierBranch val="init"/>
        </dgm:presLayoutVars>
      </dgm:prSet>
      <dgm:spPr/>
    </dgm:pt>
    <dgm:pt modelId="{5E6F7C3B-5A1D-4336-AB42-4D37015D0838}" type="pres">
      <dgm:prSet presAssocID="{3F597F7F-6023-4D8E-8319-AFF6DE9291D5}" presName="rootComposite" presStyleCnt="0"/>
      <dgm:spPr/>
    </dgm:pt>
    <dgm:pt modelId="{3E58C232-647A-4AA0-B5DB-36F50774F688}" type="pres">
      <dgm:prSet presAssocID="{3F597F7F-6023-4D8E-8319-AFF6DE9291D5}" presName="rootText" presStyleLbl="node2" presStyleIdx="0" presStyleCnt="4">
        <dgm:presLayoutVars>
          <dgm:chPref val="3"/>
        </dgm:presLayoutVars>
      </dgm:prSet>
      <dgm:spPr/>
    </dgm:pt>
    <dgm:pt modelId="{FF8206A8-070F-4BDE-8583-A6FE2D90F49F}" type="pres">
      <dgm:prSet presAssocID="{3F597F7F-6023-4D8E-8319-AFF6DE9291D5}" presName="rootConnector" presStyleLbl="node2" presStyleIdx="0" presStyleCnt="4"/>
      <dgm:spPr/>
    </dgm:pt>
    <dgm:pt modelId="{F5F7D4F1-316C-4798-8C29-2DC52BAC7226}" type="pres">
      <dgm:prSet presAssocID="{3F597F7F-6023-4D8E-8319-AFF6DE9291D5}" presName="hierChild4" presStyleCnt="0"/>
      <dgm:spPr/>
    </dgm:pt>
    <dgm:pt modelId="{0DBBAF32-D570-4E78-9B85-CC8D99BD075C}" type="pres">
      <dgm:prSet presAssocID="{3F597F7F-6023-4D8E-8319-AFF6DE9291D5}" presName="hierChild5" presStyleCnt="0"/>
      <dgm:spPr/>
    </dgm:pt>
    <dgm:pt modelId="{EF623785-B720-41FB-A5DA-7ADF8046C477}" type="pres">
      <dgm:prSet presAssocID="{A67B4528-D550-4790-919A-2FC9E56F9732}" presName="Name37" presStyleLbl="parChTrans1D2" presStyleIdx="1" presStyleCnt="4"/>
      <dgm:spPr/>
    </dgm:pt>
    <dgm:pt modelId="{84815270-163A-4D28-BDFE-9B35C8BFC136}" type="pres">
      <dgm:prSet presAssocID="{11A9EE0B-DD7A-4AB9-B967-12917CEA107A}" presName="hierRoot2" presStyleCnt="0">
        <dgm:presLayoutVars>
          <dgm:hierBranch val="init"/>
        </dgm:presLayoutVars>
      </dgm:prSet>
      <dgm:spPr/>
    </dgm:pt>
    <dgm:pt modelId="{1F432E23-6D7A-4429-B277-9885062B0317}" type="pres">
      <dgm:prSet presAssocID="{11A9EE0B-DD7A-4AB9-B967-12917CEA107A}" presName="rootComposite" presStyleCnt="0"/>
      <dgm:spPr/>
    </dgm:pt>
    <dgm:pt modelId="{0BD04563-8022-444A-9E89-990217048195}" type="pres">
      <dgm:prSet presAssocID="{11A9EE0B-DD7A-4AB9-B967-12917CEA107A}" presName="rootText" presStyleLbl="node2" presStyleIdx="1" presStyleCnt="4">
        <dgm:presLayoutVars>
          <dgm:chPref val="3"/>
        </dgm:presLayoutVars>
      </dgm:prSet>
      <dgm:spPr/>
    </dgm:pt>
    <dgm:pt modelId="{A188C86E-2732-4021-B946-CCC025307935}" type="pres">
      <dgm:prSet presAssocID="{11A9EE0B-DD7A-4AB9-B967-12917CEA107A}" presName="rootConnector" presStyleLbl="node2" presStyleIdx="1" presStyleCnt="4"/>
      <dgm:spPr/>
    </dgm:pt>
    <dgm:pt modelId="{DBCC44EE-9DA8-441B-B8E3-C0318AD32336}" type="pres">
      <dgm:prSet presAssocID="{11A9EE0B-DD7A-4AB9-B967-12917CEA107A}" presName="hierChild4" presStyleCnt="0"/>
      <dgm:spPr/>
    </dgm:pt>
    <dgm:pt modelId="{90852F41-E7E6-4D86-9820-E964C4F5C57E}" type="pres">
      <dgm:prSet presAssocID="{11A9EE0B-DD7A-4AB9-B967-12917CEA107A}" presName="hierChild5" presStyleCnt="0"/>
      <dgm:spPr/>
    </dgm:pt>
    <dgm:pt modelId="{EC7E6C75-6C4C-425B-BD54-1C0C58D535B2}" type="pres">
      <dgm:prSet presAssocID="{94368B3E-7158-4294-B370-1E52C6F2BD0F}" presName="Name37" presStyleLbl="parChTrans1D2" presStyleIdx="2" presStyleCnt="4"/>
      <dgm:spPr/>
    </dgm:pt>
    <dgm:pt modelId="{9B48A30A-D770-471E-AC7D-685E2240ADA9}" type="pres">
      <dgm:prSet presAssocID="{BDF4E95A-B3FF-4447-9D4D-8A0345AA5A48}" presName="hierRoot2" presStyleCnt="0">
        <dgm:presLayoutVars>
          <dgm:hierBranch val="init"/>
        </dgm:presLayoutVars>
      </dgm:prSet>
      <dgm:spPr/>
    </dgm:pt>
    <dgm:pt modelId="{ED6D85A2-2141-4E17-B5AC-EA168772AC7A}" type="pres">
      <dgm:prSet presAssocID="{BDF4E95A-B3FF-4447-9D4D-8A0345AA5A48}" presName="rootComposite" presStyleCnt="0"/>
      <dgm:spPr/>
    </dgm:pt>
    <dgm:pt modelId="{D7503CCE-522D-4B55-BFE6-F0891E1C8D21}" type="pres">
      <dgm:prSet presAssocID="{BDF4E95A-B3FF-4447-9D4D-8A0345AA5A48}" presName="rootText" presStyleLbl="node2" presStyleIdx="2" presStyleCnt="4">
        <dgm:presLayoutVars>
          <dgm:chPref val="3"/>
        </dgm:presLayoutVars>
      </dgm:prSet>
      <dgm:spPr/>
    </dgm:pt>
    <dgm:pt modelId="{0CA5141B-3C76-41E9-B1E6-0B245A578E7E}" type="pres">
      <dgm:prSet presAssocID="{BDF4E95A-B3FF-4447-9D4D-8A0345AA5A48}" presName="rootConnector" presStyleLbl="node2" presStyleIdx="2" presStyleCnt="4"/>
      <dgm:spPr/>
    </dgm:pt>
    <dgm:pt modelId="{FF28206A-D341-47DF-9EEE-81A1AE54D5D9}" type="pres">
      <dgm:prSet presAssocID="{BDF4E95A-B3FF-4447-9D4D-8A0345AA5A48}" presName="hierChild4" presStyleCnt="0"/>
      <dgm:spPr/>
    </dgm:pt>
    <dgm:pt modelId="{A9C82AD7-468C-4AEF-8EB3-6A0300DC14D1}" type="pres">
      <dgm:prSet presAssocID="{BDF4E95A-B3FF-4447-9D4D-8A0345AA5A48}" presName="hierChild5" presStyleCnt="0"/>
      <dgm:spPr/>
    </dgm:pt>
    <dgm:pt modelId="{92A2EB31-98CD-474C-8DA4-4F6CBFEBCB7B}" type="pres">
      <dgm:prSet presAssocID="{AB0E1513-9F58-4D6D-A325-E918066B2627}" presName="Name37" presStyleLbl="parChTrans1D2" presStyleIdx="3" presStyleCnt="4"/>
      <dgm:spPr/>
    </dgm:pt>
    <dgm:pt modelId="{A54EA771-E4D7-4CD7-8CEB-35D79AD307C5}" type="pres">
      <dgm:prSet presAssocID="{E24F2FA7-37C1-444C-8BA7-010E55FAE871}" presName="hierRoot2" presStyleCnt="0">
        <dgm:presLayoutVars>
          <dgm:hierBranch val="init"/>
        </dgm:presLayoutVars>
      </dgm:prSet>
      <dgm:spPr/>
    </dgm:pt>
    <dgm:pt modelId="{435A34CC-1953-44A7-8997-3EF58C147B9E}" type="pres">
      <dgm:prSet presAssocID="{E24F2FA7-37C1-444C-8BA7-010E55FAE871}" presName="rootComposite" presStyleCnt="0"/>
      <dgm:spPr/>
    </dgm:pt>
    <dgm:pt modelId="{9C931E3F-54B2-4EE8-B6FC-3526F8DA9A80}" type="pres">
      <dgm:prSet presAssocID="{E24F2FA7-37C1-444C-8BA7-010E55FAE871}" presName="rootText" presStyleLbl="node2" presStyleIdx="3" presStyleCnt="4">
        <dgm:presLayoutVars>
          <dgm:chPref val="3"/>
        </dgm:presLayoutVars>
      </dgm:prSet>
      <dgm:spPr/>
    </dgm:pt>
    <dgm:pt modelId="{C50E70A1-3CD4-4662-959C-5069F5E11C90}" type="pres">
      <dgm:prSet presAssocID="{E24F2FA7-37C1-444C-8BA7-010E55FAE871}" presName="rootConnector" presStyleLbl="node2" presStyleIdx="3" presStyleCnt="4"/>
      <dgm:spPr/>
    </dgm:pt>
    <dgm:pt modelId="{C51DCC5A-11D1-46BF-9BE5-9E73098F93EE}" type="pres">
      <dgm:prSet presAssocID="{E24F2FA7-37C1-444C-8BA7-010E55FAE871}" presName="hierChild4" presStyleCnt="0"/>
      <dgm:spPr/>
    </dgm:pt>
    <dgm:pt modelId="{62BD1BCC-F8EC-49B7-AF21-8D9E60E53DB9}" type="pres">
      <dgm:prSet presAssocID="{E24F2FA7-37C1-444C-8BA7-010E55FAE871}" presName="hierChild5" presStyleCnt="0"/>
      <dgm:spPr/>
    </dgm:pt>
    <dgm:pt modelId="{0E945FD4-0D46-4511-97E5-8A9E300BBADA}" type="pres">
      <dgm:prSet presAssocID="{6B5650B9-A9D2-4793-AAEC-7630E9EE7370}" presName="hierChild3" presStyleCnt="0"/>
      <dgm:spPr/>
    </dgm:pt>
  </dgm:ptLst>
  <dgm:cxnLst>
    <dgm:cxn modelId="{EDF42514-A838-4253-9EA2-B3538F2D9745}" type="presOf" srcId="{3F597F7F-6023-4D8E-8319-AFF6DE9291D5}" destId="{3E58C232-647A-4AA0-B5DB-36F50774F688}" srcOrd="0" destOrd="0" presId="urn:microsoft.com/office/officeart/2005/8/layout/orgChart1"/>
    <dgm:cxn modelId="{AE8B2233-DFC8-40F5-8645-AFA4D29295BB}" srcId="{6B5650B9-A9D2-4793-AAEC-7630E9EE7370}" destId="{E24F2FA7-37C1-444C-8BA7-010E55FAE871}" srcOrd="3" destOrd="0" parTransId="{AB0E1513-9F58-4D6D-A325-E918066B2627}" sibTransId="{C3EFADDA-C55D-4AB2-9B1B-5ACB16111DDD}"/>
    <dgm:cxn modelId="{D55B2937-AC61-40E4-9446-138E8A4ED11F}" type="presOf" srcId="{11A9EE0B-DD7A-4AB9-B967-12917CEA107A}" destId="{0BD04563-8022-444A-9E89-990217048195}" srcOrd="0" destOrd="0" presId="urn:microsoft.com/office/officeart/2005/8/layout/orgChart1"/>
    <dgm:cxn modelId="{CA6E8F40-8221-4256-ADEA-2474F96534A8}" type="presOf" srcId="{E24F2FA7-37C1-444C-8BA7-010E55FAE871}" destId="{C50E70A1-3CD4-4662-959C-5069F5E11C90}" srcOrd="1" destOrd="0" presId="urn:microsoft.com/office/officeart/2005/8/layout/orgChart1"/>
    <dgm:cxn modelId="{C0E6FA43-5339-4783-ACFF-917AC23E812E}" srcId="{6B5650B9-A9D2-4793-AAEC-7630E9EE7370}" destId="{11A9EE0B-DD7A-4AB9-B967-12917CEA107A}" srcOrd="1" destOrd="0" parTransId="{A67B4528-D550-4790-919A-2FC9E56F9732}" sibTransId="{7718931F-0969-4926-84CC-DB12E9357886}"/>
    <dgm:cxn modelId="{597CBD6D-C0A7-4CE1-B1D3-E53FEBDB777B}" srcId="{D09E2A62-0407-4B83-B18A-46B8E90815CB}" destId="{6B5650B9-A9D2-4793-AAEC-7630E9EE7370}" srcOrd="0" destOrd="0" parTransId="{DB6F409F-EBBD-4F51-A5DB-EAD4DA68C555}" sibTransId="{E413ADA1-5BBF-499E-B13F-7EB72ECBB224}"/>
    <dgm:cxn modelId="{C2181078-90C3-46B6-BE8E-86E6A392140C}" type="presOf" srcId="{11A9EE0B-DD7A-4AB9-B967-12917CEA107A}" destId="{A188C86E-2732-4021-B946-CCC025307935}" srcOrd="1" destOrd="0" presId="urn:microsoft.com/office/officeart/2005/8/layout/orgChart1"/>
    <dgm:cxn modelId="{18A62587-3324-4483-B7A9-45EF63243312}" type="presOf" srcId="{D09E2A62-0407-4B83-B18A-46B8E90815CB}" destId="{ACFAF114-EC83-46E8-84F2-EF647CAF9917}" srcOrd="0" destOrd="0" presId="urn:microsoft.com/office/officeart/2005/8/layout/orgChart1"/>
    <dgm:cxn modelId="{6C8ADE89-F007-4102-A348-0053F3312AAB}" type="presOf" srcId="{3F597F7F-6023-4D8E-8319-AFF6DE9291D5}" destId="{FF8206A8-070F-4BDE-8583-A6FE2D90F49F}" srcOrd="1" destOrd="0" presId="urn:microsoft.com/office/officeart/2005/8/layout/orgChart1"/>
    <dgm:cxn modelId="{3022A38D-2D20-4225-B006-C20251026734}" type="presOf" srcId="{BDF4E95A-B3FF-4447-9D4D-8A0345AA5A48}" destId="{0CA5141B-3C76-41E9-B1E6-0B245A578E7E}" srcOrd="1" destOrd="0" presId="urn:microsoft.com/office/officeart/2005/8/layout/orgChart1"/>
    <dgm:cxn modelId="{EBEBC58E-3259-4288-B80A-7B3EB33F4CC6}" type="presOf" srcId="{BDF4E95A-B3FF-4447-9D4D-8A0345AA5A48}" destId="{D7503CCE-522D-4B55-BFE6-F0891E1C8D21}" srcOrd="0" destOrd="0" presId="urn:microsoft.com/office/officeart/2005/8/layout/orgChart1"/>
    <dgm:cxn modelId="{FCF48C96-1E73-4AA6-8EFD-5B58EFCE4CFB}" type="presOf" srcId="{94368B3E-7158-4294-B370-1E52C6F2BD0F}" destId="{EC7E6C75-6C4C-425B-BD54-1C0C58D535B2}" srcOrd="0" destOrd="0" presId="urn:microsoft.com/office/officeart/2005/8/layout/orgChart1"/>
    <dgm:cxn modelId="{F7B910A3-B42F-4188-9D50-75EEAEA7EF2D}" type="presOf" srcId="{C46B48D3-141B-428C-B988-E80B4760C1B8}" destId="{86380183-160A-460B-B618-EDA073A0A443}" srcOrd="0" destOrd="0" presId="urn:microsoft.com/office/officeart/2005/8/layout/orgChart1"/>
    <dgm:cxn modelId="{9D90E6A4-91DC-467F-B397-29689F6EAFA3}" type="presOf" srcId="{AB0E1513-9F58-4D6D-A325-E918066B2627}" destId="{92A2EB31-98CD-474C-8DA4-4F6CBFEBCB7B}" srcOrd="0" destOrd="0" presId="urn:microsoft.com/office/officeart/2005/8/layout/orgChart1"/>
    <dgm:cxn modelId="{689796AC-8927-4C5C-A4B8-60C45B4AAA12}" type="presOf" srcId="{6B5650B9-A9D2-4793-AAEC-7630E9EE7370}" destId="{C4AEAE34-7338-4101-8A12-71A0A1FCFBA2}" srcOrd="1" destOrd="0" presId="urn:microsoft.com/office/officeart/2005/8/layout/orgChart1"/>
    <dgm:cxn modelId="{E53FE9DB-6330-4ABD-8014-50E9484E44AE}" srcId="{6B5650B9-A9D2-4793-AAEC-7630E9EE7370}" destId="{3F597F7F-6023-4D8E-8319-AFF6DE9291D5}" srcOrd="0" destOrd="0" parTransId="{C46B48D3-141B-428C-B988-E80B4760C1B8}" sibTransId="{01961663-440A-4486-90CD-CACA60FB0C7B}"/>
    <dgm:cxn modelId="{A44724E8-D15B-49D3-8420-1E69302E46FB}" type="presOf" srcId="{A67B4528-D550-4790-919A-2FC9E56F9732}" destId="{EF623785-B720-41FB-A5DA-7ADF8046C477}" srcOrd="0" destOrd="0" presId="urn:microsoft.com/office/officeart/2005/8/layout/orgChart1"/>
    <dgm:cxn modelId="{90C2FAEC-EEF4-4A1A-BBB5-03225D1A4BF6}" type="presOf" srcId="{E24F2FA7-37C1-444C-8BA7-010E55FAE871}" destId="{9C931E3F-54B2-4EE8-B6FC-3526F8DA9A80}" srcOrd="0" destOrd="0" presId="urn:microsoft.com/office/officeart/2005/8/layout/orgChart1"/>
    <dgm:cxn modelId="{1DCFECF0-2814-4AD5-A8CA-F809C9175935}" type="presOf" srcId="{6B5650B9-A9D2-4793-AAEC-7630E9EE7370}" destId="{7C5887F9-4CBD-495F-B212-1252A970F2EB}" srcOrd="0" destOrd="0" presId="urn:microsoft.com/office/officeart/2005/8/layout/orgChart1"/>
    <dgm:cxn modelId="{3072A6F6-1AFF-490B-BFEE-D3895B6318D7}" srcId="{6B5650B9-A9D2-4793-AAEC-7630E9EE7370}" destId="{BDF4E95A-B3FF-4447-9D4D-8A0345AA5A48}" srcOrd="2" destOrd="0" parTransId="{94368B3E-7158-4294-B370-1E52C6F2BD0F}" sibTransId="{4B14CF7E-A456-4866-AC72-C417D00B641E}"/>
    <dgm:cxn modelId="{F4327CF0-C9BD-4786-B42B-4F9EE49C35AD}" type="presParOf" srcId="{ACFAF114-EC83-46E8-84F2-EF647CAF9917}" destId="{C256F8E2-86F0-4741-82D6-73E415D64992}" srcOrd="0" destOrd="0" presId="urn:microsoft.com/office/officeart/2005/8/layout/orgChart1"/>
    <dgm:cxn modelId="{BE402DA1-A061-459D-ADD3-451FC1B510D8}" type="presParOf" srcId="{C256F8E2-86F0-4741-82D6-73E415D64992}" destId="{02C24211-A74D-4DC0-90BC-59EC6B349D6F}" srcOrd="0" destOrd="0" presId="urn:microsoft.com/office/officeart/2005/8/layout/orgChart1"/>
    <dgm:cxn modelId="{33DF6F8C-4E4E-465E-802C-37DCD4D33226}" type="presParOf" srcId="{02C24211-A74D-4DC0-90BC-59EC6B349D6F}" destId="{7C5887F9-4CBD-495F-B212-1252A970F2EB}" srcOrd="0" destOrd="0" presId="urn:microsoft.com/office/officeart/2005/8/layout/orgChart1"/>
    <dgm:cxn modelId="{D2135813-ABB2-4A9B-B483-4FB13F04512C}" type="presParOf" srcId="{02C24211-A74D-4DC0-90BC-59EC6B349D6F}" destId="{C4AEAE34-7338-4101-8A12-71A0A1FCFBA2}" srcOrd="1" destOrd="0" presId="urn:microsoft.com/office/officeart/2005/8/layout/orgChart1"/>
    <dgm:cxn modelId="{1355B5E9-2CF2-45EA-A5BB-A6CB8DDB43BE}" type="presParOf" srcId="{C256F8E2-86F0-4741-82D6-73E415D64992}" destId="{87F29E93-9DBE-4DF0-9CD3-B1672060D323}" srcOrd="1" destOrd="0" presId="urn:microsoft.com/office/officeart/2005/8/layout/orgChart1"/>
    <dgm:cxn modelId="{ABAA7156-496C-4EE1-A836-0BB06D97CCCB}" type="presParOf" srcId="{87F29E93-9DBE-4DF0-9CD3-B1672060D323}" destId="{86380183-160A-460B-B618-EDA073A0A443}" srcOrd="0" destOrd="0" presId="urn:microsoft.com/office/officeart/2005/8/layout/orgChart1"/>
    <dgm:cxn modelId="{DA2A6410-EA0C-4F2B-8C53-8D84510DF068}" type="presParOf" srcId="{87F29E93-9DBE-4DF0-9CD3-B1672060D323}" destId="{5433EEFF-0C27-41E6-BB38-DB954319EFF6}" srcOrd="1" destOrd="0" presId="urn:microsoft.com/office/officeart/2005/8/layout/orgChart1"/>
    <dgm:cxn modelId="{8910CA71-243B-4F03-91CF-2D5F1F97A146}" type="presParOf" srcId="{5433EEFF-0C27-41E6-BB38-DB954319EFF6}" destId="{5E6F7C3B-5A1D-4336-AB42-4D37015D0838}" srcOrd="0" destOrd="0" presId="urn:microsoft.com/office/officeart/2005/8/layout/orgChart1"/>
    <dgm:cxn modelId="{104B4542-6898-4939-8F26-18F67C66305D}" type="presParOf" srcId="{5E6F7C3B-5A1D-4336-AB42-4D37015D0838}" destId="{3E58C232-647A-4AA0-B5DB-36F50774F688}" srcOrd="0" destOrd="0" presId="urn:microsoft.com/office/officeart/2005/8/layout/orgChart1"/>
    <dgm:cxn modelId="{EEB4B179-EDD7-42C4-BC8F-72460232EDF6}" type="presParOf" srcId="{5E6F7C3B-5A1D-4336-AB42-4D37015D0838}" destId="{FF8206A8-070F-4BDE-8583-A6FE2D90F49F}" srcOrd="1" destOrd="0" presId="urn:microsoft.com/office/officeart/2005/8/layout/orgChart1"/>
    <dgm:cxn modelId="{DABF451C-5700-45DE-AD53-1BF43EEA523A}" type="presParOf" srcId="{5433EEFF-0C27-41E6-BB38-DB954319EFF6}" destId="{F5F7D4F1-316C-4798-8C29-2DC52BAC7226}" srcOrd="1" destOrd="0" presId="urn:microsoft.com/office/officeart/2005/8/layout/orgChart1"/>
    <dgm:cxn modelId="{83B5078E-3E76-44BE-A851-4803D0C96554}" type="presParOf" srcId="{5433EEFF-0C27-41E6-BB38-DB954319EFF6}" destId="{0DBBAF32-D570-4E78-9B85-CC8D99BD075C}" srcOrd="2" destOrd="0" presId="urn:microsoft.com/office/officeart/2005/8/layout/orgChart1"/>
    <dgm:cxn modelId="{E9FBC83C-C2DD-4C86-9A51-B6E8B3EC445A}" type="presParOf" srcId="{87F29E93-9DBE-4DF0-9CD3-B1672060D323}" destId="{EF623785-B720-41FB-A5DA-7ADF8046C477}" srcOrd="2" destOrd="0" presId="urn:microsoft.com/office/officeart/2005/8/layout/orgChart1"/>
    <dgm:cxn modelId="{24963539-170B-4D62-BBBD-44331088858B}" type="presParOf" srcId="{87F29E93-9DBE-4DF0-9CD3-B1672060D323}" destId="{84815270-163A-4D28-BDFE-9B35C8BFC136}" srcOrd="3" destOrd="0" presId="urn:microsoft.com/office/officeart/2005/8/layout/orgChart1"/>
    <dgm:cxn modelId="{EBAAEE0C-EFF3-46A4-AAA6-27E1114BEDBF}" type="presParOf" srcId="{84815270-163A-4D28-BDFE-9B35C8BFC136}" destId="{1F432E23-6D7A-4429-B277-9885062B0317}" srcOrd="0" destOrd="0" presId="urn:microsoft.com/office/officeart/2005/8/layout/orgChart1"/>
    <dgm:cxn modelId="{7B453EA0-883E-4F29-AA32-0F038A6A1179}" type="presParOf" srcId="{1F432E23-6D7A-4429-B277-9885062B0317}" destId="{0BD04563-8022-444A-9E89-990217048195}" srcOrd="0" destOrd="0" presId="urn:microsoft.com/office/officeart/2005/8/layout/orgChart1"/>
    <dgm:cxn modelId="{82523F2F-1748-486B-8E9D-43C9703E9545}" type="presParOf" srcId="{1F432E23-6D7A-4429-B277-9885062B0317}" destId="{A188C86E-2732-4021-B946-CCC025307935}" srcOrd="1" destOrd="0" presId="urn:microsoft.com/office/officeart/2005/8/layout/orgChart1"/>
    <dgm:cxn modelId="{A7C204E2-7DB8-4912-B4B2-4133633AD2A4}" type="presParOf" srcId="{84815270-163A-4D28-BDFE-9B35C8BFC136}" destId="{DBCC44EE-9DA8-441B-B8E3-C0318AD32336}" srcOrd="1" destOrd="0" presId="urn:microsoft.com/office/officeart/2005/8/layout/orgChart1"/>
    <dgm:cxn modelId="{AA2C0C04-9BBC-4531-B238-012BB67492F4}" type="presParOf" srcId="{84815270-163A-4D28-BDFE-9B35C8BFC136}" destId="{90852F41-E7E6-4D86-9820-E964C4F5C57E}" srcOrd="2" destOrd="0" presId="urn:microsoft.com/office/officeart/2005/8/layout/orgChart1"/>
    <dgm:cxn modelId="{0E69AFEA-3A35-418E-8DB1-F293250CE28A}" type="presParOf" srcId="{87F29E93-9DBE-4DF0-9CD3-B1672060D323}" destId="{EC7E6C75-6C4C-425B-BD54-1C0C58D535B2}" srcOrd="4" destOrd="0" presId="urn:microsoft.com/office/officeart/2005/8/layout/orgChart1"/>
    <dgm:cxn modelId="{2F4E34A1-7500-482A-90C4-FDB1902712AA}" type="presParOf" srcId="{87F29E93-9DBE-4DF0-9CD3-B1672060D323}" destId="{9B48A30A-D770-471E-AC7D-685E2240ADA9}" srcOrd="5" destOrd="0" presId="urn:microsoft.com/office/officeart/2005/8/layout/orgChart1"/>
    <dgm:cxn modelId="{683B3AC2-728A-4652-8D5E-086FA34EFFCA}" type="presParOf" srcId="{9B48A30A-D770-471E-AC7D-685E2240ADA9}" destId="{ED6D85A2-2141-4E17-B5AC-EA168772AC7A}" srcOrd="0" destOrd="0" presId="urn:microsoft.com/office/officeart/2005/8/layout/orgChart1"/>
    <dgm:cxn modelId="{AD0788D4-3460-4107-9BE3-6BEDD89DE17C}" type="presParOf" srcId="{ED6D85A2-2141-4E17-B5AC-EA168772AC7A}" destId="{D7503CCE-522D-4B55-BFE6-F0891E1C8D21}" srcOrd="0" destOrd="0" presId="urn:microsoft.com/office/officeart/2005/8/layout/orgChart1"/>
    <dgm:cxn modelId="{3FBA655E-D6EE-4579-A031-5074BB284CA9}" type="presParOf" srcId="{ED6D85A2-2141-4E17-B5AC-EA168772AC7A}" destId="{0CA5141B-3C76-41E9-B1E6-0B245A578E7E}" srcOrd="1" destOrd="0" presId="urn:microsoft.com/office/officeart/2005/8/layout/orgChart1"/>
    <dgm:cxn modelId="{C6DB1413-35DE-41C8-B73F-F3D458A2B6DB}" type="presParOf" srcId="{9B48A30A-D770-471E-AC7D-685E2240ADA9}" destId="{FF28206A-D341-47DF-9EEE-81A1AE54D5D9}" srcOrd="1" destOrd="0" presId="urn:microsoft.com/office/officeart/2005/8/layout/orgChart1"/>
    <dgm:cxn modelId="{129D9A44-07BF-40F0-BF9B-5B7E00817093}" type="presParOf" srcId="{9B48A30A-D770-471E-AC7D-685E2240ADA9}" destId="{A9C82AD7-468C-4AEF-8EB3-6A0300DC14D1}" srcOrd="2" destOrd="0" presId="urn:microsoft.com/office/officeart/2005/8/layout/orgChart1"/>
    <dgm:cxn modelId="{FCED6A30-4D1E-4816-A1A4-EA53C59E004F}" type="presParOf" srcId="{87F29E93-9DBE-4DF0-9CD3-B1672060D323}" destId="{92A2EB31-98CD-474C-8DA4-4F6CBFEBCB7B}" srcOrd="6" destOrd="0" presId="urn:microsoft.com/office/officeart/2005/8/layout/orgChart1"/>
    <dgm:cxn modelId="{C276DB77-E00D-4DF3-848A-5D3E1E0F776A}" type="presParOf" srcId="{87F29E93-9DBE-4DF0-9CD3-B1672060D323}" destId="{A54EA771-E4D7-4CD7-8CEB-35D79AD307C5}" srcOrd="7" destOrd="0" presId="urn:microsoft.com/office/officeart/2005/8/layout/orgChart1"/>
    <dgm:cxn modelId="{E3C9943F-46F5-4F0C-8E16-CC93C4D76712}" type="presParOf" srcId="{A54EA771-E4D7-4CD7-8CEB-35D79AD307C5}" destId="{435A34CC-1953-44A7-8997-3EF58C147B9E}" srcOrd="0" destOrd="0" presId="urn:microsoft.com/office/officeart/2005/8/layout/orgChart1"/>
    <dgm:cxn modelId="{23FE34FE-8049-49EF-A3E2-565112C336F2}" type="presParOf" srcId="{435A34CC-1953-44A7-8997-3EF58C147B9E}" destId="{9C931E3F-54B2-4EE8-B6FC-3526F8DA9A80}" srcOrd="0" destOrd="0" presId="urn:microsoft.com/office/officeart/2005/8/layout/orgChart1"/>
    <dgm:cxn modelId="{B8460DB5-7A27-4786-A7AC-2CFB8E50CDA8}" type="presParOf" srcId="{435A34CC-1953-44A7-8997-3EF58C147B9E}" destId="{C50E70A1-3CD4-4662-959C-5069F5E11C90}" srcOrd="1" destOrd="0" presId="urn:microsoft.com/office/officeart/2005/8/layout/orgChart1"/>
    <dgm:cxn modelId="{EE4D534A-81C9-4C91-8431-C99024FDC553}" type="presParOf" srcId="{A54EA771-E4D7-4CD7-8CEB-35D79AD307C5}" destId="{C51DCC5A-11D1-46BF-9BE5-9E73098F93EE}" srcOrd="1" destOrd="0" presId="urn:microsoft.com/office/officeart/2005/8/layout/orgChart1"/>
    <dgm:cxn modelId="{0F23634B-AD5D-4F81-A313-82A6B4235ED8}" type="presParOf" srcId="{A54EA771-E4D7-4CD7-8CEB-35D79AD307C5}" destId="{62BD1BCC-F8EC-49B7-AF21-8D9E60E53DB9}" srcOrd="2" destOrd="0" presId="urn:microsoft.com/office/officeart/2005/8/layout/orgChart1"/>
    <dgm:cxn modelId="{8D5754C5-898E-4E4E-9CCF-4076F46856B9}" type="presParOf" srcId="{C256F8E2-86F0-4741-82D6-73E415D64992}" destId="{0E945FD4-0D46-4511-97E5-8A9E300BBAD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F949E-7852-4984-B67A-E0A6610D7A09}">
      <dsp:nvSpPr>
        <dsp:cNvPr id="0" name=""/>
        <dsp:cNvSpPr/>
      </dsp:nvSpPr>
      <dsp:spPr>
        <a:xfrm>
          <a:off x="5953" y="0"/>
          <a:ext cx="10962084" cy="4119154"/>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1D79CD-4C54-443B-83C3-C536EA128743}">
      <dsp:nvSpPr>
        <dsp:cNvPr id="0" name=""/>
        <dsp:cNvSpPr/>
      </dsp:nvSpPr>
      <dsp:spPr>
        <a:xfrm>
          <a:off x="2929175" y="1029788"/>
          <a:ext cx="9256871" cy="411915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IN" sz="6500" kern="1200"/>
            <a:t>Big Data Engineering</a:t>
          </a:r>
          <a:br>
            <a:rPr lang="en-IN" sz="6500" kern="1200"/>
          </a:br>
          <a:endParaRPr lang="en-IN" sz="6500" kern="1200"/>
        </a:p>
      </dsp:txBody>
      <dsp:txXfrm>
        <a:off x="3049821" y="1150434"/>
        <a:ext cx="9015579" cy="38778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DB344-81FA-4FD9-AA3B-EF1148B7EF12}">
      <dsp:nvSpPr>
        <dsp:cNvPr id="0" name=""/>
        <dsp:cNvSpPr/>
      </dsp:nvSpPr>
      <dsp:spPr>
        <a:xfrm>
          <a:off x="6096000" y="3152793"/>
          <a:ext cx="4774424" cy="552412"/>
        </a:xfrm>
        <a:custGeom>
          <a:avLst/>
          <a:gdLst/>
          <a:ahLst/>
          <a:cxnLst/>
          <a:rect l="0" t="0" r="0" b="0"/>
          <a:pathLst>
            <a:path>
              <a:moveTo>
                <a:pt x="0" y="0"/>
              </a:moveTo>
              <a:lnTo>
                <a:pt x="0" y="276206"/>
              </a:lnTo>
              <a:lnTo>
                <a:pt x="4774424" y="276206"/>
              </a:lnTo>
              <a:lnTo>
                <a:pt x="4774424" y="55241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0EF0A9-3C91-413E-8024-60E8AD0577E5}">
      <dsp:nvSpPr>
        <dsp:cNvPr id="0" name=""/>
        <dsp:cNvSpPr/>
      </dsp:nvSpPr>
      <dsp:spPr>
        <a:xfrm>
          <a:off x="6096000" y="3152793"/>
          <a:ext cx="1591474" cy="552412"/>
        </a:xfrm>
        <a:custGeom>
          <a:avLst/>
          <a:gdLst/>
          <a:ahLst/>
          <a:cxnLst/>
          <a:rect l="0" t="0" r="0" b="0"/>
          <a:pathLst>
            <a:path>
              <a:moveTo>
                <a:pt x="0" y="0"/>
              </a:moveTo>
              <a:lnTo>
                <a:pt x="0" y="276206"/>
              </a:lnTo>
              <a:lnTo>
                <a:pt x="1591474" y="276206"/>
              </a:lnTo>
              <a:lnTo>
                <a:pt x="1591474" y="55241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55A160-F084-4EF4-B4B6-E7A70AC326F1}">
      <dsp:nvSpPr>
        <dsp:cNvPr id="0" name=""/>
        <dsp:cNvSpPr/>
      </dsp:nvSpPr>
      <dsp:spPr>
        <a:xfrm>
          <a:off x="4504525" y="3152793"/>
          <a:ext cx="1591474" cy="552412"/>
        </a:xfrm>
        <a:custGeom>
          <a:avLst/>
          <a:gdLst/>
          <a:ahLst/>
          <a:cxnLst/>
          <a:rect l="0" t="0" r="0" b="0"/>
          <a:pathLst>
            <a:path>
              <a:moveTo>
                <a:pt x="1591474" y="0"/>
              </a:moveTo>
              <a:lnTo>
                <a:pt x="1591474" y="276206"/>
              </a:lnTo>
              <a:lnTo>
                <a:pt x="0" y="276206"/>
              </a:lnTo>
              <a:lnTo>
                <a:pt x="0" y="55241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852A96-AB1F-4F08-803E-80A41D602C1B}">
      <dsp:nvSpPr>
        <dsp:cNvPr id="0" name=""/>
        <dsp:cNvSpPr/>
      </dsp:nvSpPr>
      <dsp:spPr>
        <a:xfrm>
          <a:off x="1321575" y="3152793"/>
          <a:ext cx="4774424" cy="552412"/>
        </a:xfrm>
        <a:custGeom>
          <a:avLst/>
          <a:gdLst/>
          <a:ahLst/>
          <a:cxnLst/>
          <a:rect l="0" t="0" r="0" b="0"/>
          <a:pathLst>
            <a:path>
              <a:moveTo>
                <a:pt x="4774424" y="0"/>
              </a:moveTo>
              <a:lnTo>
                <a:pt x="4774424" y="276206"/>
              </a:lnTo>
              <a:lnTo>
                <a:pt x="0" y="276206"/>
              </a:lnTo>
              <a:lnTo>
                <a:pt x="0" y="55241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4F2A9-956D-474F-B670-16E2EC2976B8}">
      <dsp:nvSpPr>
        <dsp:cNvPr id="0" name=""/>
        <dsp:cNvSpPr/>
      </dsp:nvSpPr>
      <dsp:spPr>
        <a:xfrm>
          <a:off x="4780731" y="1837524"/>
          <a:ext cx="2630537" cy="13152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a:t>Spark Graph</a:t>
          </a:r>
        </a:p>
      </dsp:txBody>
      <dsp:txXfrm>
        <a:off x="4780731" y="1837524"/>
        <a:ext cx="2630537" cy="1315268"/>
      </dsp:txXfrm>
    </dsp:sp>
    <dsp:sp modelId="{DC88AA06-3B80-460E-B076-B9754923B6C6}">
      <dsp:nvSpPr>
        <dsp:cNvPr id="0" name=""/>
        <dsp:cNvSpPr/>
      </dsp:nvSpPr>
      <dsp:spPr>
        <a:xfrm>
          <a:off x="6306" y="3705205"/>
          <a:ext cx="2630537" cy="13152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err="1"/>
            <a:t>GraphX</a:t>
          </a:r>
          <a:r>
            <a:rPr lang="en-IN" sz="1900" kern="1200" dirty="0"/>
            <a:t> is a library for manipulating graphs</a:t>
          </a:r>
        </a:p>
      </dsp:txBody>
      <dsp:txXfrm>
        <a:off x="6306" y="3705205"/>
        <a:ext cx="2630537" cy="1315268"/>
      </dsp:txXfrm>
    </dsp:sp>
    <dsp:sp modelId="{EBAD4737-83A0-448E-BC82-78C0FCF9B03E}">
      <dsp:nvSpPr>
        <dsp:cNvPr id="0" name=""/>
        <dsp:cNvSpPr/>
      </dsp:nvSpPr>
      <dsp:spPr>
        <a:xfrm>
          <a:off x="3189256" y="3705205"/>
          <a:ext cx="2630537" cy="13152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It provides analysis and graph computation for big data</a:t>
          </a:r>
        </a:p>
      </dsp:txBody>
      <dsp:txXfrm>
        <a:off x="3189256" y="3705205"/>
        <a:ext cx="2630537" cy="1315268"/>
      </dsp:txXfrm>
    </dsp:sp>
    <dsp:sp modelId="{BF88097C-E051-4797-B6CC-DB6ED3DC6711}">
      <dsp:nvSpPr>
        <dsp:cNvPr id="0" name=""/>
        <dsp:cNvSpPr/>
      </dsp:nvSpPr>
      <dsp:spPr>
        <a:xfrm>
          <a:off x="6372206" y="3705205"/>
          <a:ext cx="2630537" cy="13152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err="1"/>
            <a:t>GraphX</a:t>
          </a:r>
          <a:r>
            <a:rPr lang="en-IN" sz="1900" kern="1200" dirty="0"/>
            <a:t> </a:t>
          </a:r>
          <a:r>
            <a:rPr lang="en-IN" sz="1900" kern="1200" dirty="0" err="1"/>
            <a:t>cornes</a:t>
          </a:r>
          <a:r>
            <a:rPr lang="en-IN" sz="1900" kern="1200" dirty="0"/>
            <a:t> with a variety of graph algorithms and graph computations</a:t>
          </a:r>
        </a:p>
      </dsp:txBody>
      <dsp:txXfrm>
        <a:off x="6372206" y="3705205"/>
        <a:ext cx="2630537" cy="1315268"/>
      </dsp:txXfrm>
    </dsp:sp>
    <dsp:sp modelId="{C1C3ECFD-3CD1-445A-ABCB-E9F872A55CE2}">
      <dsp:nvSpPr>
        <dsp:cNvPr id="0" name=""/>
        <dsp:cNvSpPr/>
      </dsp:nvSpPr>
      <dsp:spPr>
        <a:xfrm>
          <a:off x="9555156" y="3705205"/>
          <a:ext cx="2630537" cy="131526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It can be used for the disaster detection system, page ranking, financial fraud detection, etc.</a:t>
          </a:r>
        </a:p>
      </dsp:txBody>
      <dsp:txXfrm>
        <a:off x="9555156" y="3705205"/>
        <a:ext cx="2630537" cy="13152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7EECC1-99A0-49CC-9276-B6652C3B7904}">
      <dsp:nvSpPr>
        <dsp:cNvPr id="0" name=""/>
        <dsp:cNvSpPr/>
      </dsp:nvSpPr>
      <dsp:spPr>
        <a:xfrm>
          <a:off x="0" y="325439"/>
          <a:ext cx="12192000" cy="14718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dirty="0"/>
            <a:t>• Apache Spark provides a well-defined layered architecture All Spark components and lavers Are loosely coupled</a:t>
          </a:r>
          <a:endParaRPr lang="en-IN" sz="3700" kern="1200" dirty="0"/>
        </a:p>
      </dsp:txBody>
      <dsp:txXfrm>
        <a:off x="71850" y="397289"/>
        <a:ext cx="12048300" cy="1328160"/>
      </dsp:txXfrm>
    </dsp:sp>
    <dsp:sp modelId="{A3E84033-90A6-4E89-B185-0FFAC74A3784}">
      <dsp:nvSpPr>
        <dsp:cNvPr id="0" name=""/>
        <dsp:cNvSpPr/>
      </dsp:nvSpPr>
      <dsp:spPr>
        <a:xfrm>
          <a:off x="0" y="1903860"/>
          <a:ext cx="12192000" cy="1471860"/>
        </a:xfrm>
        <a:prstGeom prst="roundRect">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a:t>• A driver program runs on the master node of the Spark cluster</a:t>
          </a:r>
          <a:endParaRPr lang="en-IN" sz="3700" kern="1200"/>
        </a:p>
      </dsp:txBody>
      <dsp:txXfrm>
        <a:off x="71850" y="1975710"/>
        <a:ext cx="12048300" cy="1328160"/>
      </dsp:txXfrm>
    </dsp:sp>
    <dsp:sp modelId="{27939851-65F1-4A39-8479-9B4BD443D245}">
      <dsp:nvSpPr>
        <dsp:cNvPr id="0" name=""/>
        <dsp:cNvSpPr/>
      </dsp:nvSpPr>
      <dsp:spPr>
        <a:xfrm>
          <a:off x="0" y="3482280"/>
          <a:ext cx="12192000" cy="1471860"/>
        </a:xfrm>
        <a:prstGeom prst="roundRect">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a:t>• It schedules the job execution and negotiates with cluster</a:t>
          </a:r>
          <a:endParaRPr lang="en-IN" sz="3700" kern="1200"/>
        </a:p>
      </dsp:txBody>
      <dsp:txXfrm>
        <a:off x="71850" y="3554130"/>
        <a:ext cx="12048300" cy="1328160"/>
      </dsp:txXfrm>
    </dsp:sp>
    <dsp:sp modelId="{19175E63-4C5E-431A-BAD4-BA85D941D87F}">
      <dsp:nvSpPr>
        <dsp:cNvPr id="0" name=""/>
        <dsp:cNvSpPr/>
      </dsp:nvSpPr>
      <dsp:spPr>
        <a:xfrm>
          <a:off x="0" y="5060700"/>
          <a:ext cx="12192000" cy="147186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GB" sz="3700" kern="1200"/>
            <a:t>• It also translates RDDs into the execution graphs The driver program can split graphs into multiple stages</a:t>
          </a:r>
          <a:endParaRPr lang="en-IN" sz="3700" kern="1200"/>
        </a:p>
      </dsp:txBody>
      <dsp:txXfrm>
        <a:off x="71850" y="5132550"/>
        <a:ext cx="12048300" cy="13281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2C3098-05BD-493B-A41D-CB9ACAB62463}">
      <dsp:nvSpPr>
        <dsp:cNvPr id="0" name=""/>
        <dsp:cNvSpPr/>
      </dsp:nvSpPr>
      <dsp:spPr>
        <a:xfrm>
          <a:off x="0" y="150862"/>
          <a:ext cx="12192000" cy="13191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just" defTabSz="2444750">
            <a:lnSpc>
              <a:spcPct val="90000"/>
            </a:lnSpc>
            <a:spcBef>
              <a:spcPct val="0"/>
            </a:spcBef>
            <a:spcAft>
              <a:spcPct val="35000"/>
            </a:spcAft>
            <a:buNone/>
          </a:pPr>
          <a:r>
            <a:rPr lang="en-GB" sz="5500" kern="1200" dirty="0"/>
            <a:t>The Role of Cluster Manager in Spark</a:t>
          </a:r>
          <a:endParaRPr lang="en-IN" sz="5500" kern="1200" dirty="0"/>
        </a:p>
      </dsp:txBody>
      <dsp:txXfrm>
        <a:off x="64397" y="215259"/>
        <a:ext cx="12063206" cy="1190381"/>
      </dsp:txXfrm>
    </dsp:sp>
    <dsp:sp modelId="{948DDC00-A6A7-458F-B3AF-1D8A370825B3}">
      <dsp:nvSpPr>
        <dsp:cNvPr id="0" name=""/>
        <dsp:cNvSpPr/>
      </dsp:nvSpPr>
      <dsp:spPr>
        <a:xfrm>
          <a:off x="0" y="1470037"/>
          <a:ext cx="12192000" cy="523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69850" rIns="391160" bIns="69850" numCol="1" spcCol="1270" anchor="t" anchorCtr="0">
          <a:noAutofit/>
        </a:bodyPr>
        <a:lstStyle/>
        <a:p>
          <a:pPr marL="285750" lvl="1" indent="-285750" algn="just" defTabSz="1911350">
            <a:lnSpc>
              <a:spcPct val="90000"/>
            </a:lnSpc>
            <a:spcBef>
              <a:spcPct val="0"/>
            </a:spcBef>
            <a:spcAft>
              <a:spcPct val="20000"/>
            </a:spcAft>
            <a:buChar char="•"/>
          </a:pPr>
          <a:r>
            <a:rPr lang="en-GB" sz="4300" kern="1200" dirty="0"/>
            <a:t>It is an external service possible for acquiring resources on the Spark cluster and allocating them to a Spark job.</a:t>
          </a:r>
          <a:endParaRPr lang="en-IN" sz="4300" kern="1200" dirty="0"/>
        </a:p>
        <a:p>
          <a:pPr marL="285750" lvl="1" indent="-285750" algn="just" defTabSz="1911350">
            <a:lnSpc>
              <a:spcPct val="90000"/>
            </a:lnSpc>
            <a:spcBef>
              <a:spcPct val="0"/>
            </a:spcBef>
            <a:spcAft>
              <a:spcPct val="20000"/>
            </a:spcAft>
            <a:buChar char="•"/>
          </a:pPr>
          <a:r>
            <a:rPr lang="en-GB" sz="4300" kern="1200" dirty="0"/>
            <a:t>Choosing a cluster manager for any Spark application depends on the goals of the application.</a:t>
          </a:r>
          <a:endParaRPr lang="en-IN" sz="4300" kern="1200" dirty="0"/>
        </a:p>
        <a:p>
          <a:pPr marL="285750" lvl="1" indent="-285750" algn="just" defTabSz="1911350">
            <a:lnSpc>
              <a:spcPct val="90000"/>
            </a:lnSpc>
            <a:spcBef>
              <a:spcPct val="0"/>
            </a:spcBef>
            <a:spcAft>
              <a:spcPct val="20000"/>
            </a:spcAft>
            <a:buChar char="•"/>
          </a:pPr>
          <a:r>
            <a:rPr lang="en-GB" sz="4300" kern="1200" dirty="0"/>
            <a:t>The standalone cluster manager is the easiest one to use when developing a new Spark application.</a:t>
          </a:r>
          <a:endParaRPr lang="en-IN" sz="4300" kern="1200" dirty="0"/>
        </a:p>
      </dsp:txBody>
      <dsp:txXfrm>
        <a:off x="0" y="1470037"/>
        <a:ext cx="12192000" cy="52371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A25F7-CDEC-4499-8F84-654E8E09C9C6}">
      <dsp:nvSpPr>
        <dsp:cNvPr id="0" name=""/>
        <dsp:cNvSpPr/>
      </dsp:nvSpPr>
      <dsp:spPr>
        <a:xfrm>
          <a:off x="0" y="445770"/>
          <a:ext cx="12192000" cy="6394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46235" tIns="604012" rIns="946235" bIns="206248" numCol="1" spcCol="1270" anchor="t" anchorCtr="0">
          <a:noAutofit/>
        </a:bodyPr>
        <a:lstStyle/>
        <a:p>
          <a:pPr marL="285750" lvl="1" indent="-285750" algn="just" defTabSz="1289050">
            <a:lnSpc>
              <a:spcPct val="90000"/>
            </a:lnSpc>
            <a:spcBef>
              <a:spcPct val="0"/>
            </a:spcBef>
            <a:spcAft>
              <a:spcPct val="15000"/>
            </a:spcAft>
            <a:buChar char="•"/>
          </a:pPr>
          <a:r>
            <a:rPr lang="en-IN" sz="2900" kern="1200" dirty="0"/>
            <a:t>Spark Standalone: We can launch a standalone Spark a third-party cluster manager. This cluster can be used for deploying Spark applicators</a:t>
          </a:r>
        </a:p>
        <a:p>
          <a:pPr marL="285750" lvl="1" indent="-285750" algn="just" defTabSz="1289050">
            <a:lnSpc>
              <a:spcPct val="90000"/>
            </a:lnSpc>
            <a:spcBef>
              <a:spcPct val="0"/>
            </a:spcBef>
            <a:spcAft>
              <a:spcPct val="15000"/>
            </a:spcAft>
            <a:buChar char="•"/>
          </a:pPr>
          <a:r>
            <a:rPr lang="en-IN" sz="2900" kern="1200" dirty="0"/>
            <a:t>Spark on Apache Mesos: We Can deploy a Cluster using Apache Mesos, When Mesos, the Mesos master replaces the Spark master as tie cluster manager </a:t>
          </a:r>
        </a:p>
        <a:p>
          <a:pPr marL="285750" lvl="1" indent="-285750" algn="just" defTabSz="1289050">
            <a:lnSpc>
              <a:spcPct val="90000"/>
            </a:lnSpc>
            <a:spcBef>
              <a:spcPct val="0"/>
            </a:spcBef>
            <a:spcAft>
              <a:spcPct val="15000"/>
            </a:spcAft>
            <a:buChar char="•"/>
          </a:pPr>
          <a:r>
            <a:rPr lang="en-IN" sz="2900" kern="1200" dirty="0"/>
            <a:t>Spark on Hadoop YARN: We can deploy Spark on top Hadoop YARN, Spark leveraged with Hadoop can enhance the processing capabilities of Spark.</a:t>
          </a:r>
        </a:p>
        <a:p>
          <a:pPr marL="285750" lvl="1" indent="-285750" algn="just" defTabSz="1289050">
            <a:lnSpc>
              <a:spcPct val="90000"/>
            </a:lnSpc>
            <a:spcBef>
              <a:spcPct val="0"/>
            </a:spcBef>
            <a:spcAft>
              <a:spcPct val="15000"/>
            </a:spcAft>
            <a:buChar char="•"/>
          </a:pPr>
          <a:r>
            <a:rPr lang="en-IN" sz="2900" kern="1200" dirty="0"/>
            <a:t>Amazon EC2: We can launch a cluster on Amazon EC2 in about S minutes and it accelerates the speed with which Spark works</a:t>
          </a:r>
        </a:p>
        <a:p>
          <a:pPr marL="285750" lvl="1" indent="-285750" algn="just" defTabSz="1289050">
            <a:lnSpc>
              <a:spcPct val="90000"/>
            </a:lnSpc>
            <a:spcBef>
              <a:spcPct val="0"/>
            </a:spcBef>
            <a:spcAft>
              <a:spcPct val="15000"/>
            </a:spcAft>
            <a:buChar char="•"/>
          </a:pPr>
          <a:r>
            <a:rPr lang="en-IN" sz="2900" kern="1200" dirty="0"/>
            <a:t>Kubernetes: We can deploy Spark on top of Kubernetes. Spark can leverage the power Of Kubernetes scheduler for faster</a:t>
          </a:r>
        </a:p>
      </dsp:txBody>
      <dsp:txXfrm>
        <a:off x="0" y="445770"/>
        <a:ext cx="12192000" cy="6394500"/>
      </dsp:txXfrm>
    </dsp:sp>
    <dsp:sp modelId="{ACF888BD-8C66-44C0-ADBC-E866188707F7}">
      <dsp:nvSpPr>
        <dsp:cNvPr id="0" name=""/>
        <dsp:cNvSpPr/>
      </dsp:nvSpPr>
      <dsp:spPr>
        <a:xfrm>
          <a:off x="609600" y="17730"/>
          <a:ext cx="8534400" cy="8560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2580" tIns="0" rIns="322580" bIns="0" numCol="1" spcCol="1270" anchor="ctr" anchorCtr="0">
          <a:noAutofit/>
        </a:bodyPr>
        <a:lstStyle/>
        <a:p>
          <a:pPr marL="0" lvl="0" indent="0" algn="just" defTabSz="1289050">
            <a:lnSpc>
              <a:spcPct val="90000"/>
            </a:lnSpc>
            <a:spcBef>
              <a:spcPct val="0"/>
            </a:spcBef>
            <a:spcAft>
              <a:spcPct val="35000"/>
            </a:spcAft>
            <a:buNone/>
          </a:pPr>
          <a:r>
            <a:rPr lang="en-IN" sz="2900" kern="1200" dirty="0"/>
            <a:t>Spark Deployment Modes</a:t>
          </a:r>
        </a:p>
      </dsp:txBody>
      <dsp:txXfrm>
        <a:off x="651390" y="59520"/>
        <a:ext cx="8450820" cy="7725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C7922-9A77-4C8C-8AA0-280C05A084D2}">
      <dsp:nvSpPr>
        <dsp:cNvPr id="0" name=""/>
        <dsp:cNvSpPr/>
      </dsp:nvSpPr>
      <dsp:spPr>
        <a:xfrm>
          <a:off x="0" y="6892"/>
          <a:ext cx="121920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fr-FR" sz="3100" b="1" i="0" kern="1200"/>
            <a:t>Client Mode vs Cluster Mode</a:t>
          </a:r>
          <a:endParaRPr lang="en-IN" sz="3100" kern="1200"/>
        </a:p>
      </dsp:txBody>
      <dsp:txXfrm>
        <a:off x="36296" y="43188"/>
        <a:ext cx="12119408" cy="6709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8A863-76CE-4854-B0E7-74D452581B70}">
      <dsp:nvSpPr>
        <dsp:cNvPr id="0" name=""/>
        <dsp:cNvSpPr/>
      </dsp:nvSpPr>
      <dsp:spPr>
        <a:xfrm>
          <a:off x="0" y="4349"/>
          <a:ext cx="12192000" cy="14390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IN" sz="6000" kern="1200"/>
            <a:t>cluster deployment mode</a:t>
          </a:r>
        </a:p>
      </dsp:txBody>
      <dsp:txXfrm>
        <a:off x="70251" y="74600"/>
        <a:ext cx="12051498" cy="129859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5DC89-485D-498A-A7D7-6B8C427CE06E}">
      <dsp:nvSpPr>
        <dsp:cNvPr id="0" name=""/>
        <dsp:cNvSpPr/>
      </dsp:nvSpPr>
      <dsp:spPr>
        <a:xfrm>
          <a:off x="5067299" y="3190577"/>
          <a:ext cx="2057400" cy="20574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n-IN" sz="3600" kern="1200"/>
            <a:t>Spark shell</a:t>
          </a:r>
        </a:p>
      </dsp:txBody>
      <dsp:txXfrm>
        <a:off x="5167733" y="3291011"/>
        <a:ext cx="1856532" cy="1856532"/>
      </dsp:txXfrm>
    </dsp:sp>
    <dsp:sp modelId="{6D409B40-1084-40A3-84D9-7F7DC5FA69E5}">
      <dsp:nvSpPr>
        <dsp:cNvPr id="0" name=""/>
        <dsp:cNvSpPr/>
      </dsp:nvSpPr>
      <dsp:spPr>
        <a:xfrm rot="16200000">
          <a:off x="5374409" y="2468987"/>
          <a:ext cx="1443180" cy="0"/>
        </a:xfrm>
        <a:custGeom>
          <a:avLst/>
          <a:gdLst/>
          <a:ahLst/>
          <a:cxnLst/>
          <a:rect l="0" t="0" r="0" b="0"/>
          <a:pathLst>
            <a:path>
              <a:moveTo>
                <a:pt x="0" y="0"/>
              </a:moveTo>
              <a:lnTo>
                <a:pt x="144318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B29235-C242-48C9-9DDF-CEE77F9FD67F}">
      <dsp:nvSpPr>
        <dsp:cNvPr id="0" name=""/>
        <dsp:cNvSpPr/>
      </dsp:nvSpPr>
      <dsp:spPr>
        <a:xfrm>
          <a:off x="5406770" y="368938"/>
          <a:ext cx="1378458" cy="13784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IN" sz="2000" kern="1200" dirty="0"/>
            <a:t>PySpark shell support python.</a:t>
          </a:r>
        </a:p>
      </dsp:txBody>
      <dsp:txXfrm>
        <a:off x="5474061" y="436229"/>
        <a:ext cx="1243876" cy="1243876"/>
      </dsp:txXfrm>
    </dsp:sp>
    <dsp:sp modelId="{E06FD93B-7B10-4168-B924-0F085B7A3D5B}">
      <dsp:nvSpPr>
        <dsp:cNvPr id="0" name=""/>
        <dsp:cNvSpPr/>
      </dsp:nvSpPr>
      <dsp:spPr>
        <a:xfrm rot="1800000">
          <a:off x="7045828" y="5107551"/>
          <a:ext cx="1177415" cy="0"/>
        </a:xfrm>
        <a:custGeom>
          <a:avLst/>
          <a:gdLst/>
          <a:ahLst/>
          <a:cxnLst/>
          <a:rect l="0" t="0" r="0" b="0"/>
          <a:pathLst>
            <a:path>
              <a:moveTo>
                <a:pt x="0" y="0"/>
              </a:moveTo>
              <a:lnTo>
                <a:pt x="117741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F8440C-A24A-4B47-9B3B-BB2B89D2B1C0}">
      <dsp:nvSpPr>
        <dsp:cNvPr id="0" name=""/>
        <dsp:cNvSpPr/>
      </dsp:nvSpPr>
      <dsp:spPr>
        <a:xfrm>
          <a:off x="8144372" y="5110603"/>
          <a:ext cx="1378458" cy="13784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IN" sz="2000" kern="1200" dirty="0"/>
            <a:t>Spark with Scala support Scala.</a:t>
          </a:r>
        </a:p>
      </dsp:txBody>
      <dsp:txXfrm>
        <a:off x="8211663" y="5177894"/>
        <a:ext cx="1243876" cy="1243876"/>
      </dsp:txXfrm>
    </dsp:sp>
    <dsp:sp modelId="{3CFFD9AD-4B05-4644-9441-911E95B23EB2}">
      <dsp:nvSpPr>
        <dsp:cNvPr id="0" name=""/>
        <dsp:cNvSpPr/>
      </dsp:nvSpPr>
      <dsp:spPr>
        <a:xfrm rot="9000000">
          <a:off x="3968756" y="5107551"/>
          <a:ext cx="1177415" cy="0"/>
        </a:xfrm>
        <a:custGeom>
          <a:avLst/>
          <a:gdLst/>
          <a:ahLst/>
          <a:cxnLst/>
          <a:rect l="0" t="0" r="0" b="0"/>
          <a:pathLst>
            <a:path>
              <a:moveTo>
                <a:pt x="0" y="0"/>
              </a:moveTo>
              <a:lnTo>
                <a:pt x="117741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1D5D1B-A161-4BC4-B44A-0D23388FF077}">
      <dsp:nvSpPr>
        <dsp:cNvPr id="0" name=""/>
        <dsp:cNvSpPr/>
      </dsp:nvSpPr>
      <dsp:spPr>
        <a:xfrm>
          <a:off x="2669169" y="5110603"/>
          <a:ext cx="1378458" cy="13784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IN" sz="2100" kern="1200"/>
            <a:t>Spark with R support R.</a:t>
          </a:r>
          <a:endParaRPr lang="en-IN" sz="2100" kern="1200" dirty="0"/>
        </a:p>
      </dsp:txBody>
      <dsp:txXfrm>
        <a:off x="2736460" y="5177894"/>
        <a:ext cx="1243876" cy="124387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1716973"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808488" y="4321060"/>
        <a:ext cx="139001" cy="139001"/>
      </dsp:txXfrm>
    </dsp:sp>
    <dsp:sp modelId="{F5141B55-FF4C-4229-B3DC-7B835FDA9661}">
      <dsp:nvSpPr>
        <dsp:cNvPr id="0" name=""/>
        <dsp:cNvSpPr/>
      </dsp:nvSpPr>
      <dsp:spPr>
        <a:xfrm>
          <a:off x="1716973"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23696" y="4029454"/>
        <a:ext cx="108585" cy="108585"/>
      </dsp:txXfrm>
    </dsp:sp>
    <dsp:sp modelId="{D6249022-79C7-4716-86D4-8FD8AD1E39D3}">
      <dsp:nvSpPr>
        <dsp:cNvPr id="0" name=""/>
        <dsp:cNvSpPr/>
      </dsp:nvSpPr>
      <dsp:spPr>
        <a:xfrm>
          <a:off x="1716973"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38801" y="3737746"/>
        <a:ext cx="78375" cy="78375"/>
      </dsp:txXfrm>
    </dsp:sp>
    <dsp:sp modelId="{D72508E9-C7D9-4E2D-AF4E-7D8A34B8C8A5}">
      <dsp:nvSpPr>
        <dsp:cNvPr id="0" name=""/>
        <dsp:cNvSpPr/>
      </dsp:nvSpPr>
      <dsp:spPr>
        <a:xfrm>
          <a:off x="1716973"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53610" y="3445741"/>
        <a:ext cx="48757" cy="48757"/>
      </dsp:txXfrm>
    </dsp:sp>
    <dsp:sp modelId="{2F4D9186-9038-414F-A490-5F77F3F903EC}">
      <dsp:nvSpPr>
        <dsp:cNvPr id="0" name=""/>
        <dsp:cNvSpPr/>
      </dsp:nvSpPr>
      <dsp:spPr>
        <a:xfrm>
          <a:off x="1716973"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66869" y="3152187"/>
        <a:ext cx="22239" cy="22239"/>
      </dsp:txXfrm>
    </dsp:sp>
    <dsp:sp modelId="{96272979-9EFB-44B8-AEDF-B94BBC46D5C8}">
      <dsp:nvSpPr>
        <dsp:cNvPr id="0" name=""/>
        <dsp:cNvSpPr/>
      </dsp:nvSpPr>
      <dsp:spPr>
        <a:xfrm>
          <a:off x="1716973"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66869" y="2845373"/>
        <a:ext cx="22239" cy="22239"/>
      </dsp:txXfrm>
    </dsp:sp>
    <dsp:sp modelId="{1EC03B40-6935-49B8-808F-BBC3060E39CE}">
      <dsp:nvSpPr>
        <dsp:cNvPr id="0" name=""/>
        <dsp:cNvSpPr/>
      </dsp:nvSpPr>
      <dsp:spPr>
        <a:xfrm>
          <a:off x="1716973"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53610" y="2525300"/>
        <a:ext cx="48757" cy="48757"/>
      </dsp:txXfrm>
    </dsp:sp>
    <dsp:sp modelId="{0BB32214-C08E-43C8-A487-24812DC130E5}">
      <dsp:nvSpPr>
        <dsp:cNvPr id="0" name=""/>
        <dsp:cNvSpPr/>
      </dsp:nvSpPr>
      <dsp:spPr>
        <a:xfrm>
          <a:off x="1716973"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38801" y="2203678"/>
        <a:ext cx="78375" cy="78375"/>
      </dsp:txXfrm>
    </dsp:sp>
    <dsp:sp modelId="{E66BEF1D-06E6-4A42-95E0-C2DE6006FE5F}">
      <dsp:nvSpPr>
        <dsp:cNvPr id="0" name=""/>
        <dsp:cNvSpPr/>
      </dsp:nvSpPr>
      <dsp:spPr>
        <a:xfrm>
          <a:off x="1716973"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23696" y="1881759"/>
        <a:ext cx="108585" cy="108585"/>
      </dsp:txXfrm>
    </dsp:sp>
    <dsp:sp modelId="{069DDB02-1EAB-46C1-8BE9-80D5ACD98784}">
      <dsp:nvSpPr>
        <dsp:cNvPr id="0" name=""/>
        <dsp:cNvSpPr/>
      </dsp:nvSpPr>
      <dsp:spPr>
        <a:xfrm>
          <a:off x="1716973"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808488" y="1559737"/>
        <a:ext cx="139001" cy="139001"/>
      </dsp:txXfrm>
    </dsp:sp>
    <dsp:sp modelId="{B6CBBFEA-D232-4007-9BA7-1A7BD6114EB3}">
      <dsp:nvSpPr>
        <dsp:cNvPr id="0" name=""/>
        <dsp:cNvSpPr/>
      </dsp:nvSpPr>
      <dsp:spPr>
        <a:xfrm rot="16200000">
          <a:off x="179676"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179676" y="2764449"/>
        <a:ext cx="2583693" cy="490901"/>
      </dsp:txXfrm>
    </dsp:sp>
    <dsp:sp modelId="{AC1C7581-3F4E-4A65-A5DD-C54E6FE13CD2}">
      <dsp:nvSpPr>
        <dsp:cNvPr id="0" name=""/>
        <dsp:cNvSpPr/>
      </dsp:nvSpPr>
      <dsp:spPr>
        <a:xfrm>
          <a:off x="2039005" y="3126"/>
          <a:ext cx="1610157" cy="490901"/>
        </a:xfrm>
        <a:prstGeom prst="rect">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Spark jobs</a:t>
          </a:r>
        </a:p>
      </dsp:txBody>
      <dsp:txXfrm>
        <a:off x="2039005" y="3126"/>
        <a:ext cx="1610157" cy="490901"/>
      </dsp:txXfrm>
    </dsp:sp>
    <dsp:sp modelId="{B33D87E3-447F-454E-A956-11A0340A391D}">
      <dsp:nvSpPr>
        <dsp:cNvPr id="0" name=""/>
        <dsp:cNvSpPr/>
      </dsp:nvSpPr>
      <dsp:spPr>
        <a:xfrm>
          <a:off x="2039005" y="616753"/>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Stages</a:t>
          </a:r>
        </a:p>
      </dsp:txBody>
      <dsp:txXfrm>
        <a:off x="2039005" y="616753"/>
        <a:ext cx="1610157" cy="490901"/>
      </dsp:txXfrm>
    </dsp:sp>
    <dsp:sp modelId="{D716EEBE-2C67-4E70-8012-A132F96B697F}">
      <dsp:nvSpPr>
        <dsp:cNvPr id="0" name=""/>
        <dsp:cNvSpPr/>
      </dsp:nvSpPr>
      <dsp:spPr>
        <a:xfrm>
          <a:off x="2039005" y="123038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Tasks</a:t>
          </a:r>
        </a:p>
      </dsp:txBody>
      <dsp:txXfrm>
        <a:off x="2039005" y="1230381"/>
        <a:ext cx="1610157" cy="490901"/>
      </dsp:txXfrm>
    </dsp:sp>
    <dsp:sp modelId="{88FCAC89-89E6-4879-92CC-79FADBB89806}">
      <dsp:nvSpPr>
        <dsp:cNvPr id="0" name=""/>
        <dsp:cNvSpPr/>
      </dsp:nvSpPr>
      <dsp:spPr>
        <a:xfrm>
          <a:off x="2039005" y="1844008"/>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Storage</a:t>
          </a:r>
        </a:p>
      </dsp:txBody>
      <dsp:txXfrm>
        <a:off x="2039005" y="1844008"/>
        <a:ext cx="1610157" cy="490901"/>
      </dsp:txXfrm>
    </dsp:sp>
    <dsp:sp modelId="{A7FEAC8A-CEDF-475F-AC3E-2BDBF9750B51}">
      <dsp:nvSpPr>
        <dsp:cNvPr id="0" name=""/>
        <dsp:cNvSpPr/>
      </dsp:nvSpPr>
      <dsp:spPr>
        <a:xfrm>
          <a:off x="2039005" y="2457635"/>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Environment</a:t>
          </a:r>
        </a:p>
      </dsp:txBody>
      <dsp:txXfrm>
        <a:off x="2039005" y="2457635"/>
        <a:ext cx="1610157" cy="490901"/>
      </dsp:txXfrm>
    </dsp:sp>
    <dsp:sp modelId="{D4DED62D-35DE-49A7-979C-21F538A93261}">
      <dsp:nvSpPr>
        <dsp:cNvPr id="0" name=""/>
        <dsp:cNvSpPr/>
      </dsp:nvSpPr>
      <dsp:spPr>
        <a:xfrm>
          <a:off x="2039005" y="3071262"/>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Executors</a:t>
          </a:r>
        </a:p>
      </dsp:txBody>
      <dsp:txXfrm>
        <a:off x="2039005" y="3071262"/>
        <a:ext cx="1610157" cy="490901"/>
      </dsp:txXfrm>
    </dsp:sp>
    <dsp:sp modelId="{9DE740F2-A36D-4532-A765-BBD46594ACFF}">
      <dsp:nvSpPr>
        <dsp:cNvPr id="0" name=""/>
        <dsp:cNvSpPr/>
      </dsp:nvSpPr>
      <dsp:spPr>
        <a:xfrm>
          <a:off x="2039005" y="3684889"/>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SQL</a:t>
          </a:r>
        </a:p>
      </dsp:txBody>
      <dsp:txXfrm>
        <a:off x="2039005" y="3684889"/>
        <a:ext cx="1610157" cy="490901"/>
      </dsp:txXfrm>
    </dsp:sp>
    <dsp:sp modelId="{3B8A6137-CB9E-455C-B93F-414B24DC8F0C}">
      <dsp:nvSpPr>
        <dsp:cNvPr id="0" name=""/>
        <dsp:cNvSpPr/>
      </dsp:nvSpPr>
      <dsp:spPr>
        <a:xfrm>
          <a:off x="2039005" y="4298517"/>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Structured Streaming </a:t>
          </a:r>
        </a:p>
      </dsp:txBody>
      <dsp:txXfrm>
        <a:off x="2039005" y="4298517"/>
        <a:ext cx="1610157" cy="490901"/>
      </dsp:txXfrm>
    </dsp:sp>
    <dsp:sp modelId="{D025B6E8-81CF-44B3-8F82-E7267B09744D}">
      <dsp:nvSpPr>
        <dsp:cNvPr id="0" name=""/>
        <dsp:cNvSpPr/>
      </dsp:nvSpPr>
      <dsp:spPr>
        <a:xfrm>
          <a:off x="2039005" y="4912144"/>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Streaming(DStreams)</a:t>
          </a:r>
        </a:p>
      </dsp:txBody>
      <dsp:txXfrm>
        <a:off x="2039005" y="4912144"/>
        <a:ext cx="1610157" cy="490901"/>
      </dsp:txXfrm>
    </dsp:sp>
    <dsp:sp modelId="{52F45A94-239A-480E-A249-3F9357C6806F}">
      <dsp:nvSpPr>
        <dsp:cNvPr id="0" name=""/>
        <dsp:cNvSpPr/>
      </dsp:nvSpPr>
      <dsp:spPr>
        <a:xfrm>
          <a:off x="2039005" y="552577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JDBC/ODBC </a:t>
          </a:r>
        </a:p>
      </dsp:txBody>
      <dsp:txXfrm>
        <a:off x="2039005" y="5525771"/>
        <a:ext cx="1610157" cy="49090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1853827"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945342" y="4321060"/>
        <a:ext cx="139001" cy="139001"/>
      </dsp:txXfrm>
    </dsp:sp>
    <dsp:sp modelId="{F5141B55-FF4C-4229-B3DC-7B835FDA9661}">
      <dsp:nvSpPr>
        <dsp:cNvPr id="0" name=""/>
        <dsp:cNvSpPr/>
      </dsp:nvSpPr>
      <dsp:spPr>
        <a:xfrm>
          <a:off x="1853827"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960550" y="4029454"/>
        <a:ext cx="108585" cy="108585"/>
      </dsp:txXfrm>
    </dsp:sp>
    <dsp:sp modelId="{D6249022-79C7-4716-86D4-8FD8AD1E39D3}">
      <dsp:nvSpPr>
        <dsp:cNvPr id="0" name=""/>
        <dsp:cNvSpPr/>
      </dsp:nvSpPr>
      <dsp:spPr>
        <a:xfrm>
          <a:off x="1853827"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75655" y="3737746"/>
        <a:ext cx="78375" cy="78375"/>
      </dsp:txXfrm>
    </dsp:sp>
    <dsp:sp modelId="{D72508E9-C7D9-4E2D-AF4E-7D8A34B8C8A5}">
      <dsp:nvSpPr>
        <dsp:cNvPr id="0" name=""/>
        <dsp:cNvSpPr/>
      </dsp:nvSpPr>
      <dsp:spPr>
        <a:xfrm>
          <a:off x="1853827"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90464" y="3445741"/>
        <a:ext cx="48757" cy="48757"/>
      </dsp:txXfrm>
    </dsp:sp>
    <dsp:sp modelId="{2F4D9186-9038-414F-A490-5F77F3F903EC}">
      <dsp:nvSpPr>
        <dsp:cNvPr id="0" name=""/>
        <dsp:cNvSpPr/>
      </dsp:nvSpPr>
      <dsp:spPr>
        <a:xfrm>
          <a:off x="1853827"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03723" y="3152187"/>
        <a:ext cx="22239" cy="22239"/>
      </dsp:txXfrm>
    </dsp:sp>
    <dsp:sp modelId="{96272979-9EFB-44B8-AEDF-B94BBC46D5C8}">
      <dsp:nvSpPr>
        <dsp:cNvPr id="0" name=""/>
        <dsp:cNvSpPr/>
      </dsp:nvSpPr>
      <dsp:spPr>
        <a:xfrm>
          <a:off x="1853827"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03723" y="2845373"/>
        <a:ext cx="22239" cy="22239"/>
      </dsp:txXfrm>
    </dsp:sp>
    <dsp:sp modelId="{1EC03B40-6935-49B8-808F-BBC3060E39CE}">
      <dsp:nvSpPr>
        <dsp:cNvPr id="0" name=""/>
        <dsp:cNvSpPr/>
      </dsp:nvSpPr>
      <dsp:spPr>
        <a:xfrm>
          <a:off x="1853827"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90464" y="2525300"/>
        <a:ext cx="48757" cy="48757"/>
      </dsp:txXfrm>
    </dsp:sp>
    <dsp:sp modelId="{0BB32214-C08E-43C8-A487-24812DC130E5}">
      <dsp:nvSpPr>
        <dsp:cNvPr id="0" name=""/>
        <dsp:cNvSpPr/>
      </dsp:nvSpPr>
      <dsp:spPr>
        <a:xfrm>
          <a:off x="1853827"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75655" y="2203678"/>
        <a:ext cx="78375" cy="78375"/>
      </dsp:txXfrm>
    </dsp:sp>
    <dsp:sp modelId="{E66BEF1D-06E6-4A42-95E0-C2DE6006FE5F}">
      <dsp:nvSpPr>
        <dsp:cNvPr id="0" name=""/>
        <dsp:cNvSpPr/>
      </dsp:nvSpPr>
      <dsp:spPr>
        <a:xfrm>
          <a:off x="1853827"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960550" y="1881759"/>
        <a:ext cx="108585" cy="108585"/>
      </dsp:txXfrm>
    </dsp:sp>
    <dsp:sp modelId="{069DDB02-1EAB-46C1-8BE9-80D5ACD98784}">
      <dsp:nvSpPr>
        <dsp:cNvPr id="0" name=""/>
        <dsp:cNvSpPr/>
      </dsp:nvSpPr>
      <dsp:spPr>
        <a:xfrm>
          <a:off x="1853827"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945342" y="1559737"/>
        <a:ext cx="139001" cy="139001"/>
      </dsp:txXfrm>
    </dsp:sp>
    <dsp:sp modelId="{B6CBBFEA-D232-4007-9BA7-1A7BD6114EB3}">
      <dsp:nvSpPr>
        <dsp:cNvPr id="0" name=""/>
        <dsp:cNvSpPr/>
      </dsp:nvSpPr>
      <dsp:spPr>
        <a:xfrm rot="16200000">
          <a:off x="316530"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316530" y="2764449"/>
        <a:ext cx="2583693" cy="490901"/>
      </dsp:txXfrm>
    </dsp:sp>
    <dsp:sp modelId="{AC1C7581-3F4E-4A65-A5DD-C54E6FE13CD2}">
      <dsp:nvSpPr>
        <dsp:cNvPr id="0" name=""/>
        <dsp:cNvSpPr/>
      </dsp:nvSpPr>
      <dsp:spPr>
        <a:xfrm>
          <a:off x="2175859" y="3126"/>
          <a:ext cx="1610157" cy="490901"/>
        </a:xfrm>
        <a:prstGeom prst="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Spark jobs</a:t>
          </a:r>
        </a:p>
      </dsp:txBody>
      <dsp:txXfrm>
        <a:off x="2175859" y="3126"/>
        <a:ext cx="1610157" cy="490901"/>
      </dsp:txXfrm>
    </dsp:sp>
    <dsp:sp modelId="{B33D87E3-447F-454E-A956-11A0340A391D}">
      <dsp:nvSpPr>
        <dsp:cNvPr id="0" name=""/>
        <dsp:cNvSpPr/>
      </dsp:nvSpPr>
      <dsp:spPr>
        <a:xfrm>
          <a:off x="2175859" y="616753"/>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Stages</a:t>
          </a:r>
        </a:p>
      </dsp:txBody>
      <dsp:txXfrm>
        <a:off x="2175859" y="616753"/>
        <a:ext cx="1610157" cy="490901"/>
      </dsp:txXfrm>
    </dsp:sp>
    <dsp:sp modelId="{D716EEBE-2C67-4E70-8012-A132F96B697F}">
      <dsp:nvSpPr>
        <dsp:cNvPr id="0" name=""/>
        <dsp:cNvSpPr/>
      </dsp:nvSpPr>
      <dsp:spPr>
        <a:xfrm>
          <a:off x="2175859" y="123038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Tasks</a:t>
          </a:r>
        </a:p>
      </dsp:txBody>
      <dsp:txXfrm>
        <a:off x="2175859" y="1230381"/>
        <a:ext cx="1610157" cy="490901"/>
      </dsp:txXfrm>
    </dsp:sp>
    <dsp:sp modelId="{88FCAC89-89E6-4879-92CC-79FADBB89806}">
      <dsp:nvSpPr>
        <dsp:cNvPr id="0" name=""/>
        <dsp:cNvSpPr/>
      </dsp:nvSpPr>
      <dsp:spPr>
        <a:xfrm>
          <a:off x="2175859" y="1844008"/>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Storage</a:t>
          </a:r>
        </a:p>
      </dsp:txBody>
      <dsp:txXfrm>
        <a:off x="2175859" y="1844008"/>
        <a:ext cx="1610157" cy="490901"/>
      </dsp:txXfrm>
    </dsp:sp>
    <dsp:sp modelId="{A7FEAC8A-CEDF-475F-AC3E-2BDBF9750B51}">
      <dsp:nvSpPr>
        <dsp:cNvPr id="0" name=""/>
        <dsp:cNvSpPr/>
      </dsp:nvSpPr>
      <dsp:spPr>
        <a:xfrm>
          <a:off x="2175859" y="2457635"/>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Environment</a:t>
          </a:r>
        </a:p>
      </dsp:txBody>
      <dsp:txXfrm>
        <a:off x="2175859" y="2457635"/>
        <a:ext cx="1610157" cy="490901"/>
      </dsp:txXfrm>
    </dsp:sp>
    <dsp:sp modelId="{D4DED62D-35DE-49A7-979C-21F538A93261}">
      <dsp:nvSpPr>
        <dsp:cNvPr id="0" name=""/>
        <dsp:cNvSpPr/>
      </dsp:nvSpPr>
      <dsp:spPr>
        <a:xfrm>
          <a:off x="2175859" y="3071262"/>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Executors</a:t>
          </a:r>
        </a:p>
      </dsp:txBody>
      <dsp:txXfrm>
        <a:off x="2175859" y="3071262"/>
        <a:ext cx="1610157" cy="490901"/>
      </dsp:txXfrm>
    </dsp:sp>
    <dsp:sp modelId="{9DE740F2-A36D-4532-A765-BBD46594ACFF}">
      <dsp:nvSpPr>
        <dsp:cNvPr id="0" name=""/>
        <dsp:cNvSpPr/>
      </dsp:nvSpPr>
      <dsp:spPr>
        <a:xfrm>
          <a:off x="2175859" y="3684889"/>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SQL</a:t>
          </a:r>
        </a:p>
      </dsp:txBody>
      <dsp:txXfrm>
        <a:off x="2175859" y="3684889"/>
        <a:ext cx="1610157" cy="490901"/>
      </dsp:txXfrm>
    </dsp:sp>
    <dsp:sp modelId="{3B8A6137-CB9E-455C-B93F-414B24DC8F0C}">
      <dsp:nvSpPr>
        <dsp:cNvPr id="0" name=""/>
        <dsp:cNvSpPr/>
      </dsp:nvSpPr>
      <dsp:spPr>
        <a:xfrm>
          <a:off x="2175859" y="4298517"/>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Structured Streaming </a:t>
          </a:r>
        </a:p>
      </dsp:txBody>
      <dsp:txXfrm>
        <a:off x="2175859" y="4298517"/>
        <a:ext cx="1610157" cy="490901"/>
      </dsp:txXfrm>
    </dsp:sp>
    <dsp:sp modelId="{D025B6E8-81CF-44B3-8F82-E7267B09744D}">
      <dsp:nvSpPr>
        <dsp:cNvPr id="0" name=""/>
        <dsp:cNvSpPr/>
      </dsp:nvSpPr>
      <dsp:spPr>
        <a:xfrm>
          <a:off x="2175859" y="4912144"/>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Streaming(DStreams)</a:t>
          </a:r>
        </a:p>
      </dsp:txBody>
      <dsp:txXfrm>
        <a:off x="2175859" y="4912144"/>
        <a:ext cx="1610157" cy="490901"/>
      </dsp:txXfrm>
    </dsp:sp>
    <dsp:sp modelId="{52F45A94-239A-480E-A249-3F9357C6806F}">
      <dsp:nvSpPr>
        <dsp:cNvPr id="0" name=""/>
        <dsp:cNvSpPr/>
      </dsp:nvSpPr>
      <dsp:spPr>
        <a:xfrm>
          <a:off x="2175859" y="552577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JDBC/ODBC </a:t>
          </a:r>
        </a:p>
      </dsp:txBody>
      <dsp:txXfrm>
        <a:off x="2175859" y="5525771"/>
        <a:ext cx="1610157" cy="49090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1842941"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934456" y="4321060"/>
        <a:ext cx="139001" cy="139001"/>
      </dsp:txXfrm>
    </dsp:sp>
    <dsp:sp modelId="{F5141B55-FF4C-4229-B3DC-7B835FDA9661}">
      <dsp:nvSpPr>
        <dsp:cNvPr id="0" name=""/>
        <dsp:cNvSpPr/>
      </dsp:nvSpPr>
      <dsp:spPr>
        <a:xfrm>
          <a:off x="1842941"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949664" y="4029454"/>
        <a:ext cx="108585" cy="108585"/>
      </dsp:txXfrm>
    </dsp:sp>
    <dsp:sp modelId="{D6249022-79C7-4716-86D4-8FD8AD1E39D3}">
      <dsp:nvSpPr>
        <dsp:cNvPr id="0" name=""/>
        <dsp:cNvSpPr/>
      </dsp:nvSpPr>
      <dsp:spPr>
        <a:xfrm>
          <a:off x="1842941"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64769" y="3737746"/>
        <a:ext cx="78375" cy="78375"/>
      </dsp:txXfrm>
    </dsp:sp>
    <dsp:sp modelId="{D72508E9-C7D9-4E2D-AF4E-7D8A34B8C8A5}">
      <dsp:nvSpPr>
        <dsp:cNvPr id="0" name=""/>
        <dsp:cNvSpPr/>
      </dsp:nvSpPr>
      <dsp:spPr>
        <a:xfrm>
          <a:off x="1842941"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79578" y="3445741"/>
        <a:ext cx="48757" cy="48757"/>
      </dsp:txXfrm>
    </dsp:sp>
    <dsp:sp modelId="{2F4D9186-9038-414F-A490-5F77F3F903EC}">
      <dsp:nvSpPr>
        <dsp:cNvPr id="0" name=""/>
        <dsp:cNvSpPr/>
      </dsp:nvSpPr>
      <dsp:spPr>
        <a:xfrm>
          <a:off x="1842941"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92837" y="3152187"/>
        <a:ext cx="22239" cy="22239"/>
      </dsp:txXfrm>
    </dsp:sp>
    <dsp:sp modelId="{96272979-9EFB-44B8-AEDF-B94BBC46D5C8}">
      <dsp:nvSpPr>
        <dsp:cNvPr id="0" name=""/>
        <dsp:cNvSpPr/>
      </dsp:nvSpPr>
      <dsp:spPr>
        <a:xfrm>
          <a:off x="1842941"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92837" y="2845373"/>
        <a:ext cx="22239" cy="22239"/>
      </dsp:txXfrm>
    </dsp:sp>
    <dsp:sp modelId="{1EC03B40-6935-49B8-808F-BBC3060E39CE}">
      <dsp:nvSpPr>
        <dsp:cNvPr id="0" name=""/>
        <dsp:cNvSpPr/>
      </dsp:nvSpPr>
      <dsp:spPr>
        <a:xfrm>
          <a:off x="1842941"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79578" y="2525300"/>
        <a:ext cx="48757" cy="48757"/>
      </dsp:txXfrm>
    </dsp:sp>
    <dsp:sp modelId="{0BB32214-C08E-43C8-A487-24812DC130E5}">
      <dsp:nvSpPr>
        <dsp:cNvPr id="0" name=""/>
        <dsp:cNvSpPr/>
      </dsp:nvSpPr>
      <dsp:spPr>
        <a:xfrm>
          <a:off x="1842941"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64769" y="2203678"/>
        <a:ext cx="78375" cy="78375"/>
      </dsp:txXfrm>
    </dsp:sp>
    <dsp:sp modelId="{E66BEF1D-06E6-4A42-95E0-C2DE6006FE5F}">
      <dsp:nvSpPr>
        <dsp:cNvPr id="0" name=""/>
        <dsp:cNvSpPr/>
      </dsp:nvSpPr>
      <dsp:spPr>
        <a:xfrm>
          <a:off x="1842941"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949664" y="1881759"/>
        <a:ext cx="108585" cy="108585"/>
      </dsp:txXfrm>
    </dsp:sp>
    <dsp:sp modelId="{069DDB02-1EAB-46C1-8BE9-80D5ACD98784}">
      <dsp:nvSpPr>
        <dsp:cNvPr id="0" name=""/>
        <dsp:cNvSpPr/>
      </dsp:nvSpPr>
      <dsp:spPr>
        <a:xfrm>
          <a:off x="1842941"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934456" y="1559737"/>
        <a:ext cx="139001" cy="139001"/>
      </dsp:txXfrm>
    </dsp:sp>
    <dsp:sp modelId="{B6CBBFEA-D232-4007-9BA7-1A7BD6114EB3}">
      <dsp:nvSpPr>
        <dsp:cNvPr id="0" name=""/>
        <dsp:cNvSpPr/>
      </dsp:nvSpPr>
      <dsp:spPr>
        <a:xfrm rot="16200000">
          <a:off x="305644"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305644" y="2764449"/>
        <a:ext cx="2583693" cy="490901"/>
      </dsp:txXfrm>
    </dsp:sp>
    <dsp:sp modelId="{AC1C7581-3F4E-4A65-A5DD-C54E6FE13CD2}">
      <dsp:nvSpPr>
        <dsp:cNvPr id="0" name=""/>
        <dsp:cNvSpPr/>
      </dsp:nvSpPr>
      <dsp:spPr>
        <a:xfrm>
          <a:off x="2164973" y="3126"/>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sp:txBody>
      <dsp:txXfrm>
        <a:off x="2164973" y="3126"/>
        <a:ext cx="1610157" cy="490901"/>
      </dsp:txXfrm>
    </dsp:sp>
    <dsp:sp modelId="{B33D87E3-447F-454E-A956-11A0340A391D}">
      <dsp:nvSpPr>
        <dsp:cNvPr id="0" name=""/>
        <dsp:cNvSpPr/>
      </dsp:nvSpPr>
      <dsp:spPr>
        <a:xfrm>
          <a:off x="2164973" y="616753"/>
          <a:ext cx="1610157" cy="490901"/>
        </a:xfrm>
        <a:prstGeom prst="rect">
          <a:avLst/>
        </a:prstGeom>
        <a:solidFill>
          <a:srgbClr val="5B9BD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sp:txBody>
      <dsp:txXfrm>
        <a:off x="2164973" y="616753"/>
        <a:ext cx="1610157" cy="490901"/>
      </dsp:txXfrm>
    </dsp:sp>
    <dsp:sp modelId="{D716EEBE-2C67-4E70-8012-A132F96B697F}">
      <dsp:nvSpPr>
        <dsp:cNvPr id="0" name=""/>
        <dsp:cNvSpPr/>
      </dsp:nvSpPr>
      <dsp:spPr>
        <a:xfrm>
          <a:off x="2164973" y="123038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Tasks</a:t>
          </a:r>
        </a:p>
      </dsp:txBody>
      <dsp:txXfrm>
        <a:off x="2164973" y="1230381"/>
        <a:ext cx="1610157" cy="490901"/>
      </dsp:txXfrm>
    </dsp:sp>
    <dsp:sp modelId="{88FCAC89-89E6-4879-92CC-79FADBB89806}">
      <dsp:nvSpPr>
        <dsp:cNvPr id="0" name=""/>
        <dsp:cNvSpPr/>
      </dsp:nvSpPr>
      <dsp:spPr>
        <a:xfrm>
          <a:off x="2164973" y="1844008"/>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Storage</a:t>
          </a:r>
        </a:p>
      </dsp:txBody>
      <dsp:txXfrm>
        <a:off x="2164973" y="1844008"/>
        <a:ext cx="1610157" cy="490901"/>
      </dsp:txXfrm>
    </dsp:sp>
    <dsp:sp modelId="{A7FEAC8A-CEDF-475F-AC3E-2BDBF9750B51}">
      <dsp:nvSpPr>
        <dsp:cNvPr id="0" name=""/>
        <dsp:cNvSpPr/>
      </dsp:nvSpPr>
      <dsp:spPr>
        <a:xfrm>
          <a:off x="2164973" y="2457635"/>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Environment</a:t>
          </a:r>
        </a:p>
      </dsp:txBody>
      <dsp:txXfrm>
        <a:off x="2164973" y="2457635"/>
        <a:ext cx="1610157" cy="490901"/>
      </dsp:txXfrm>
    </dsp:sp>
    <dsp:sp modelId="{D4DED62D-35DE-49A7-979C-21F538A93261}">
      <dsp:nvSpPr>
        <dsp:cNvPr id="0" name=""/>
        <dsp:cNvSpPr/>
      </dsp:nvSpPr>
      <dsp:spPr>
        <a:xfrm>
          <a:off x="2164973" y="3071262"/>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Executors</a:t>
          </a:r>
        </a:p>
      </dsp:txBody>
      <dsp:txXfrm>
        <a:off x="2164973" y="3071262"/>
        <a:ext cx="1610157" cy="490901"/>
      </dsp:txXfrm>
    </dsp:sp>
    <dsp:sp modelId="{9DE740F2-A36D-4532-A765-BBD46594ACFF}">
      <dsp:nvSpPr>
        <dsp:cNvPr id="0" name=""/>
        <dsp:cNvSpPr/>
      </dsp:nvSpPr>
      <dsp:spPr>
        <a:xfrm>
          <a:off x="2164973" y="3684889"/>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SQL</a:t>
          </a:r>
        </a:p>
      </dsp:txBody>
      <dsp:txXfrm>
        <a:off x="2164973" y="3684889"/>
        <a:ext cx="1610157" cy="490901"/>
      </dsp:txXfrm>
    </dsp:sp>
    <dsp:sp modelId="{3B8A6137-CB9E-455C-B93F-414B24DC8F0C}">
      <dsp:nvSpPr>
        <dsp:cNvPr id="0" name=""/>
        <dsp:cNvSpPr/>
      </dsp:nvSpPr>
      <dsp:spPr>
        <a:xfrm>
          <a:off x="2164973" y="4298517"/>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Structured Streaming </a:t>
          </a:r>
        </a:p>
      </dsp:txBody>
      <dsp:txXfrm>
        <a:off x="2164973" y="4298517"/>
        <a:ext cx="1610157" cy="490901"/>
      </dsp:txXfrm>
    </dsp:sp>
    <dsp:sp modelId="{D025B6E8-81CF-44B3-8F82-E7267B09744D}">
      <dsp:nvSpPr>
        <dsp:cNvPr id="0" name=""/>
        <dsp:cNvSpPr/>
      </dsp:nvSpPr>
      <dsp:spPr>
        <a:xfrm>
          <a:off x="2164973" y="4912144"/>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Streaming(DStreams)</a:t>
          </a:r>
        </a:p>
      </dsp:txBody>
      <dsp:txXfrm>
        <a:off x="2164973" y="4912144"/>
        <a:ext cx="1610157" cy="490901"/>
      </dsp:txXfrm>
    </dsp:sp>
    <dsp:sp modelId="{52F45A94-239A-480E-A249-3F9357C6806F}">
      <dsp:nvSpPr>
        <dsp:cNvPr id="0" name=""/>
        <dsp:cNvSpPr/>
      </dsp:nvSpPr>
      <dsp:spPr>
        <a:xfrm>
          <a:off x="2164973" y="552577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JDBC/ODBC </a:t>
          </a:r>
        </a:p>
      </dsp:txBody>
      <dsp:txXfrm>
        <a:off x="2164973" y="5525771"/>
        <a:ext cx="1610157" cy="4909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68EDF-40B6-4088-B1B1-F36A93DE909B}">
      <dsp:nvSpPr>
        <dsp:cNvPr id="0" name=""/>
        <dsp:cNvSpPr/>
      </dsp:nvSpPr>
      <dsp:spPr>
        <a:xfrm>
          <a:off x="279218" y="0"/>
          <a:ext cx="3164476" cy="116136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0B9D88-007D-4838-BE38-D29B6A55ADA9}">
      <dsp:nvSpPr>
        <dsp:cNvPr id="0" name=""/>
        <dsp:cNvSpPr/>
      </dsp:nvSpPr>
      <dsp:spPr>
        <a:xfrm>
          <a:off x="1180861" y="348409"/>
          <a:ext cx="1361190" cy="4645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Ganesh. R</a:t>
          </a:r>
          <a:br>
            <a:rPr lang="en-IN" sz="1100" kern="1200"/>
          </a:br>
          <a:r>
            <a:rPr lang="en-IN" sz="1100" kern="1200"/>
            <a:t>Senior Data Engineer</a:t>
          </a:r>
        </a:p>
      </dsp:txBody>
      <dsp:txXfrm>
        <a:off x="1203538" y="371086"/>
        <a:ext cx="1315836" cy="41919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1717756"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809271" y="4321060"/>
        <a:ext cx="139001" cy="139001"/>
      </dsp:txXfrm>
    </dsp:sp>
    <dsp:sp modelId="{F5141B55-FF4C-4229-B3DC-7B835FDA9661}">
      <dsp:nvSpPr>
        <dsp:cNvPr id="0" name=""/>
        <dsp:cNvSpPr/>
      </dsp:nvSpPr>
      <dsp:spPr>
        <a:xfrm>
          <a:off x="1717756"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24479" y="4029454"/>
        <a:ext cx="108585" cy="108585"/>
      </dsp:txXfrm>
    </dsp:sp>
    <dsp:sp modelId="{D6249022-79C7-4716-86D4-8FD8AD1E39D3}">
      <dsp:nvSpPr>
        <dsp:cNvPr id="0" name=""/>
        <dsp:cNvSpPr/>
      </dsp:nvSpPr>
      <dsp:spPr>
        <a:xfrm>
          <a:off x="1717756"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39584" y="3737746"/>
        <a:ext cx="78375" cy="78375"/>
      </dsp:txXfrm>
    </dsp:sp>
    <dsp:sp modelId="{D72508E9-C7D9-4E2D-AF4E-7D8A34B8C8A5}">
      <dsp:nvSpPr>
        <dsp:cNvPr id="0" name=""/>
        <dsp:cNvSpPr/>
      </dsp:nvSpPr>
      <dsp:spPr>
        <a:xfrm>
          <a:off x="1717756"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54393" y="3445741"/>
        <a:ext cx="48757" cy="48757"/>
      </dsp:txXfrm>
    </dsp:sp>
    <dsp:sp modelId="{2F4D9186-9038-414F-A490-5F77F3F903EC}">
      <dsp:nvSpPr>
        <dsp:cNvPr id="0" name=""/>
        <dsp:cNvSpPr/>
      </dsp:nvSpPr>
      <dsp:spPr>
        <a:xfrm>
          <a:off x="1717756"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67652" y="3152187"/>
        <a:ext cx="22239" cy="22239"/>
      </dsp:txXfrm>
    </dsp:sp>
    <dsp:sp modelId="{96272979-9EFB-44B8-AEDF-B94BBC46D5C8}">
      <dsp:nvSpPr>
        <dsp:cNvPr id="0" name=""/>
        <dsp:cNvSpPr/>
      </dsp:nvSpPr>
      <dsp:spPr>
        <a:xfrm>
          <a:off x="1717756"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67652" y="2845373"/>
        <a:ext cx="22239" cy="22239"/>
      </dsp:txXfrm>
    </dsp:sp>
    <dsp:sp modelId="{1EC03B40-6935-49B8-808F-BBC3060E39CE}">
      <dsp:nvSpPr>
        <dsp:cNvPr id="0" name=""/>
        <dsp:cNvSpPr/>
      </dsp:nvSpPr>
      <dsp:spPr>
        <a:xfrm>
          <a:off x="1717756"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54393" y="2525300"/>
        <a:ext cx="48757" cy="48757"/>
      </dsp:txXfrm>
    </dsp:sp>
    <dsp:sp modelId="{0BB32214-C08E-43C8-A487-24812DC130E5}">
      <dsp:nvSpPr>
        <dsp:cNvPr id="0" name=""/>
        <dsp:cNvSpPr/>
      </dsp:nvSpPr>
      <dsp:spPr>
        <a:xfrm>
          <a:off x="1717756"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39584" y="2203678"/>
        <a:ext cx="78375" cy="78375"/>
      </dsp:txXfrm>
    </dsp:sp>
    <dsp:sp modelId="{E66BEF1D-06E6-4A42-95E0-C2DE6006FE5F}">
      <dsp:nvSpPr>
        <dsp:cNvPr id="0" name=""/>
        <dsp:cNvSpPr/>
      </dsp:nvSpPr>
      <dsp:spPr>
        <a:xfrm>
          <a:off x="1717756"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824479" y="1881759"/>
        <a:ext cx="108585" cy="108585"/>
      </dsp:txXfrm>
    </dsp:sp>
    <dsp:sp modelId="{069DDB02-1EAB-46C1-8BE9-80D5ACD98784}">
      <dsp:nvSpPr>
        <dsp:cNvPr id="0" name=""/>
        <dsp:cNvSpPr/>
      </dsp:nvSpPr>
      <dsp:spPr>
        <a:xfrm>
          <a:off x="1717756"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809271" y="1559737"/>
        <a:ext cx="139001" cy="139001"/>
      </dsp:txXfrm>
    </dsp:sp>
    <dsp:sp modelId="{B6CBBFEA-D232-4007-9BA7-1A7BD6114EB3}">
      <dsp:nvSpPr>
        <dsp:cNvPr id="0" name=""/>
        <dsp:cNvSpPr/>
      </dsp:nvSpPr>
      <dsp:spPr>
        <a:xfrm rot="16200000">
          <a:off x="180458"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180458" y="2764449"/>
        <a:ext cx="2583693" cy="490901"/>
      </dsp:txXfrm>
    </dsp:sp>
    <dsp:sp modelId="{AC1C7581-3F4E-4A65-A5DD-C54E6FE13CD2}">
      <dsp:nvSpPr>
        <dsp:cNvPr id="0" name=""/>
        <dsp:cNvSpPr/>
      </dsp:nvSpPr>
      <dsp:spPr>
        <a:xfrm>
          <a:off x="2039787" y="3126"/>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sp:txBody>
      <dsp:txXfrm>
        <a:off x="2039787" y="3126"/>
        <a:ext cx="1610157" cy="490901"/>
      </dsp:txXfrm>
    </dsp:sp>
    <dsp:sp modelId="{B33D87E3-447F-454E-A956-11A0340A391D}">
      <dsp:nvSpPr>
        <dsp:cNvPr id="0" name=""/>
        <dsp:cNvSpPr/>
      </dsp:nvSpPr>
      <dsp:spPr>
        <a:xfrm>
          <a:off x="2039787" y="616753"/>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sp:txBody>
      <dsp:txXfrm>
        <a:off x="2039787" y="616753"/>
        <a:ext cx="1610157" cy="490901"/>
      </dsp:txXfrm>
    </dsp:sp>
    <dsp:sp modelId="{D716EEBE-2C67-4E70-8012-A132F96B697F}">
      <dsp:nvSpPr>
        <dsp:cNvPr id="0" name=""/>
        <dsp:cNvSpPr/>
      </dsp:nvSpPr>
      <dsp:spPr>
        <a:xfrm>
          <a:off x="2039787" y="1230381"/>
          <a:ext cx="1610157" cy="490901"/>
        </a:xfrm>
        <a:prstGeom prst="rect">
          <a:avLst/>
        </a:prstGeom>
        <a:solidFill>
          <a:srgbClr val="5B9BD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Tasks</a:t>
          </a:r>
        </a:p>
      </dsp:txBody>
      <dsp:txXfrm>
        <a:off x="2039787" y="1230381"/>
        <a:ext cx="1610157" cy="490901"/>
      </dsp:txXfrm>
    </dsp:sp>
    <dsp:sp modelId="{88FCAC89-89E6-4879-92CC-79FADBB89806}">
      <dsp:nvSpPr>
        <dsp:cNvPr id="0" name=""/>
        <dsp:cNvSpPr/>
      </dsp:nvSpPr>
      <dsp:spPr>
        <a:xfrm>
          <a:off x="2039787" y="1844008"/>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Storage</a:t>
          </a:r>
        </a:p>
      </dsp:txBody>
      <dsp:txXfrm>
        <a:off x="2039787" y="1844008"/>
        <a:ext cx="1610157" cy="490901"/>
      </dsp:txXfrm>
    </dsp:sp>
    <dsp:sp modelId="{A7FEAC8A-CEDF-475F-AC3E-2BDBF9750B51}">
      <dsp:nvSpPr>
        <dsp:cNvPr id="0" name=""/>
        <dsp:cNvSpPr/>
      </dsp:nvSpPr>
      <dsp:spPr>
        <a:xfrm>
          <a:off x="2039787" y="2457635"/>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Environment</a:t>
          </a:r>
        </a:p>
      </dsp:txBody>
      <dsp:txXfrm>
        <a:off x="2039787" y="2457635"/>
        <a:ext cx="1610157" cy="490901"/>
      </dsp:txXfrm>
    </dsp:sp>
    <dsp:sp modelId="{D4DED62D-35DE-49A7-979C-21F538A93261}">
      <dsp:nvSpPr>
        <dsp:cNvPr id="0" name=""/>
        <dsp:cNvSpPr/>
      </dsp:nvSpPr>
      <dsp:spPr>
        <a:xfrm>
          <a:off x="2039787" y="3071262"/>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Executors</a:t>
          </a:r>
        </a:p>
      </dsp:txBody>
      <dsp:txXfrm>
        <a:off x="2039787" y="3071262"/>
        <a:ext cx="1610157" cy="490901"/>
      </dsp:txXfrm>
    </dsp:sp>
    <dsp:sp modelId="{9DE740F2-A36D-4532-A765-BBD46594ACFF}">
      <dsp:nvSpPr>
        <dsp:cNvPr id="0" name=""/>
        <dsp:cNvSpPr/>
      </dsp:nvSpPr>
      <dsp:spPr>
        <a:xfrm>
          <a:off x="2039787" y="3684889"/>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SQL</a:t>
          </a:r>
        </a:p>
      </dsp:txBody>
      <dsp:txXfrm>
        <a:off x="2039787" y="3684889"/>
        <a:ext cx="1610157" cy="490901"/>
      </dsp:txXfrm>
    </dsp:sp>
    <dsp:sp modelId="{3B8A6137-CB9E-455C-B93F-414B24DC8F0C}">
      <dsp:nvSpPr>
        <dsp:cNvPr id="0" name=""/>
        <dsp:cNvSpPr/>
      </dsp:nvSpPr>
      <dsp:spPr>
        <a:xfrm>
          <a:off x="2039787" y="4298517"/>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Structured Streaming </a:t>
          </a:r>
        </a:p>
      </dsp:txBody>
      <dsp:txXfrm>
        <a:off x="2039787" y="4298517"/>
        <a:ext cx="1610157" cy="490901"/>
      </dsp:txXfrm>
    </dsp:sp>
    <dsp:sp modelId="{D025B6E8-81CF-44B3-8F82-E7267B09744D}">
      <dsp:nvSpPr>
        <dsp:cNvPr id="0" name=""/>
        <dsp:cNvSpPr/>
      </dsp:nvSpPr>
      <dsp:spPr>
        <a:xfrm>
          <a:off x="2039787" y="4912144"/>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Streaming(DStreams)</a:t>
          </a:r>
        </a:p>
      </dsp:txBody>
      <dsp:txXfrm>
        <a:off x="2039787" y="4912144"/>
        <a:ext cx="1610157" cy="490901"/>
      </dsp:txXfrm>
    </dsp:sp>
    <dsp:sp modelId="{52F45A94-239A-480E-A249-3F9357C6806F}">
      <dsp:nvSpPr>
        <dsp:cNvPr id="0" name=""/>
        <dsp:cNvSpPr/>
      </dsp:nvSpPr>
      <dsp:spPr>
        <a:xfrm>
          <a:off x="2039787" y="552577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JDBC/ODBC </a:t>
          </a:r>
        </a:p>
      </dsp:txBody>
      <dsp:txXfrm>
        <a:off x="2039787" y="5525771"/>
        <a:ext cx="1610157" cy="49090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1815727"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907242" y="4321060"/>
        <a:ext cx="139001" cy="139001"/>
      </dsp:txXfrm>
    </dsp:sp>
    <dsp:sp modelId="{F5141B55-FF4C-4229-B3DC-7B835FDA9661}">
      <dsp:nvSpPr>
        <dsp:cNvPr id="0" name=""/>
        <dsp:cNvSpPr/>
      </dsp:nvSpPr>
      <dsp:spPr>
        <a:xfrm>
          <a:off x="1815727"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922450" y="4029454"/>
        <a:ext cx="108585" cy="108585"/>
      </dsp:txXfrm>
    </dsp:sp>
    <dsp:sp modelId="{D6249022-79C7-4716-86D4-8FD8AD1E39D3}">
      <dsp:nvSpPr>
        <dsp:cNvPr id="0" name=""/>
        <dsp:cNvSpPr/>
      </dsp:nvSpPr>
      <dsp:spPr>
        <a:xfrm>
          <a:off x="1815727"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37555" y="3737746"/>
        <a:ext cx="78375" cy="78375"/>
      </dsp:txXfrm>
    </dsp:sp>
    <dsp:sp modelId="{D72508E9-C7D9-4E2D-AF4E-7D8A34B8C8A5}">
      <dsp:nvSpPr>
        <dsp:cNvPr id="0" name=""/>
        <dsp:cNvSpPr/>
      </dsp:nvSpPr>
      <dsp:spPr>
        <a:xfrm>
          <a:off x="1815727"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52364" y="3445741"/>
        <a:ext cx="48757" cy="48757"/>
      </dsp:txXfrm>
    </dsp:sp>
    <dsp:sp modelId="{2F4D9186-9038-414F-A490-5F77F3F903EC}">
      <dsp:nvSpPr>
        <dsp:cNvPr id="0" name=""/>
        <dsp:cNvSpPr/>
      </dsp:nvSpPr>
      <dsp:spPr>
        <a:xfrm>
          <a:off x="1815727"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65623" y="3152187"/>
        <a:ext cx="22239" cy="22239"/>
      </dsp:txXfrm>
    </dsp:sp>
    <dsp:sp modelId="{96272979-9EFB-44B8-AEDF-B94BBC46D5C8}">
      <dsp:nvSpPr>
        <dsp:cNvPr id="0" name=""/>
        <dsp:cNvSpPr/>
      </dsp:nvSpPr>
      <dsp:spPr>
        <a:xfrm>
          <a:off x="1815727"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65623" y="2845373"/>
        <a:ext cx="22239" cy="22239"/>
      </dsp:txXfrm>
    </dsp:sp>
    <dsp:sp modelId="{1EC03B40-6935-49B8-808F-BBC3060E39CE}">
      <dsp:nvSpPr>
        <dsp:cNvPr id="0" name=""/>
        <dsp:cNvSpPr/>
      </dsp:nvSpPr>
      <dsp:spPr>
        <a:xfrm>
          <a:off x="1815727"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52364" y="2525300"/>
        <a:ext cx="48757" cy="48757"/>
      </dsp:txXfrm>
    </dsp:sp>
    <dsp:sp modelId="{0BB32214-C08E-43C8-A487-24812DC130E5}">
      <dsp:nvSpPr>
        <dsp:cNvPr id="0" name=""/>
        <dsp:cNvSpPr/>
      </dsp:nvSpPr>
      <dsp:spPr>
        <a:xfrm>
          <a:off x="1815727"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937555" y="2203678"/>
        <a:ext cx="78375" cy="78375"/>
      </dsp:txXfrm>
    </dsp:sp>
    <dsp:sp modelId="{E66BEF1D-06E6-4A42-95E0-C2DE6006FE5F}">
      <dsp:nvSpPr>
        <dsp:cNvPr id="0" name=""/>
        <dsp:cNvSpPr/>
      </dsp:nvSpPr>
      <dsp:spPr>
        <a:xfrm>
          <a:off x="1815727"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922450" y="1881759"/>
        <a:ext cx="108585" cy="108585"/>
      </dsp:txXfrm>
    </dsp:sp>
    <dsp:sp modelId="{069DDB02-1EAB-46C1-8BE9-80D5ACD98784}">
      <dsp:nvSpPr>
        <dsp:cNvPr id="0" name=""/>
        <dsp:cNvSpPr/>
      </dsp:nvSpPr>
      <dsp:spPr>
        <a:xfrm>
          <a:off x="1815727"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907242" y="1559737"/>
        <a:ext cx="139001" cy="139001"/>
      </dsp:txXfrm>
    </dsp:sp>
    <dsp:sp modelId="{B6CBBFEA-D232-4007-9BA7-1A7BD6114EB3}">
      <dsp:nvSpPr>
        <dsp:cNvPr id="0" name=""/>
        <dsp:cNvSpPr/>
      </dsp:nvSpPr>
      <dsp:spPr>
        <a:xfrm rot="16200000">
          <a:off x="278430"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278430" y="2764449"/>
        <a:ext cx="2583693" cy="490901"/>
      </dsp:txXfrm>
    </dsp:sp>
    <dsp:sp modelId="{AC1C7581-3F4E-4A65-A5DD-C54E6FE13CD2}">
      <dsp:nvSpPr>
        <dsp:cNvPr id="0" name=""/>
        <dsp:cNvSpPr/>
      </dsp:nvSpPr>
      <dsp:spPr>
        <a:xfrm>
          <a:off x="2137759" y="3126"/>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sp:txBody>
      <dsp:txXfrm>
        <a:off x="2137759" y="3126"/>
        <a:ext cx="1610157" cy="490901"/>
      </dsp:txXfrm>
    </dsp:sp>
    <dsp:sp modelId="{B33D87E3-447F-454E-A956-11A0340A391D}">
      <dsp:nvSpPr>
        <dsp:cNvPr id="0" name=""/>
        <dsp:cNvSpPr/>
      </dsp:nvSpPr>
      <dsp:spPr>
        <a:xfrm>
          <a:off x="2137759" y="616753"/>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sp:txBody>
      <dsp:txXfrm>
        <a:off x="2137759" y="616753"/>
        <a:ext cx="1610157" cy="490901"/>
      </dsp:txXfrm>
    </dsp:sp>
    <dsp:sp modelId="{D716EEBE-2C67-4E70-8012-A132F96B697F}">
      <dsp:nvSpPr>
        <dsp:cNvPr id="0" name=""/>
        <dsp:cNvSpPr/>
      </dsp:nvSpPr>
      <dsp:spPr>
        <a:xfrm>
          <a:off x="2137759" y="123038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Tasks</a:t>
          </a:r>
        </a:p>
      </dsp:txBody>
      <dsp:txXfrm>
        <a:off x="2137759" y="1230381"/>
        <a:ext cx="1610157" cy="490901"/>
      </dsp:txXfrm>
    </dsp:sp>
    <dsp:sp modelId="{88FCAC89-89E6-4879-92CC-79FADBB89806}">
      <dsp:nvSpPr>
        <dsp:cNvPr id="0" name=""/>
        <dsp:cNvSpPr/>
      </dsp:nvSpPr>
      <dsp:spPr>
        <a:xfrm>
          <a:off x="2137759" y="1844008"/>
          <a:ext cx="1610157" cy="490901"/>
        </a:xfrm>
        <a:prstGeom prst="rect">
          <a:avLst/>
        </a:prstGeom>
        <a:solidFill>
          <a:srgbClr val="5B9BD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sp:txBody>
      <dsp:txXfrm>
        <a:off x="2137759" y="1844008"/>
        <a:ext cx="1610157" cy="490901"/>
      </dsp:txXfrm>
    </dsp:sp>
    <dsp:sp modelId="{A7FEAC8A-CEDF-475F-AC3E-2BDBF9750B51}">
      <dsp:nvSpPr>
        <dsp:cNvPr id="0" name=""/>
        <dsp:cNvSpPr/>
      </dsp:nvSpPr>
      <dsp:spPr>
        <a:xfrm>
          <a:off x="2137759" y="2457635"/>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Environment</a:t>
          </a:r>
        </a:p>
      </dsp:txBody>
      <dsp:txXfrm>
        <a:off x="2137759" y="2457635"/>
        <a:ext cx="1610157" cy="490901"/>
      </dsp:txXfrm>
    </dsp:sp>
    <dsp:sp modelId="{D4DED62D-35DE-49A7-979C-21F538A93261}">
      <dsp:nvSpPr>
        <dsp:cNvPr id="0" name=""/>
        <dsp:cNvSpPr/>
      </dsp:nvSpPr>
      <dsp:spPr>
        <a:xfrm>
          <a:off x="2137759" y="3071262"/>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Executors</a:t>
          </a:r>
        </a:p>
      </dsp:txBody>
      <dsp:txXfrm>
        <a:off x="2137759" y="3071262"/>
        <a:ext cx="1610157" cy="490901"/>
      </dsp:txXfrm>
    </dsp:sp>
    <dsp:sp modelId="{9DE740F2-A36D-4532-A765-BBD46594ACFF}">
      <dsp:nvSpPr>
        <dsp:cNvPr id="0" name=""/>
        <dsp:cNvSpPr/>
      </dsp:nvSpPr>
      <dsp:spPr>
        <a:xfrm>
          <a:off x="2137759" y="3684889"/>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SQL</a:t>
          </a:r>
        </a:p>
      </dsp:txBody>
      <dsp:txXfrm>
        <a:off x="2137759" y="3684889"/>
        <a:ext cx="1610157" cy="490901"/>
      </dsp:txXfrm>
    </dsp:sp>
    <dsp:sp modelId="{3B8A6137-CB9E-455C-B93F-414B24DC8F0C}">
      <dsp:nvSpPr>
        <dsp:cNvPr id="0" name=""/>
        <dsp:cNvSpPr/>
      </dsp:nvSpPr>
      <dsp:spPr>
        <a:xfrm>
          <a:off x="2137759" y="4298517"/>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Structured Streaming </a:t>
          </a:r>
        </a:p>
      </dsp:txBody>
      <dsp:txXfrm>
        <a:off x="2137759" y="4298517"/>
        <a:ext cx="1610157" cy="490901"/>
      </dsp:txXfrm>
    </dsp:sp>
    <dsp:sp modelId="{D025B6E8-81CF-44B3-8F82-E7267B09744D}">
      <dsp:nvSpPr>
        <dsp:cNvPr id="0" name=""/>
        <dsp:cNvSpPr/>
      </dsp:nvSpPr>
      <dsp:spPr>
        <a:xfrm>
          <a:off x="2137759" y="4912144"/>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Streaming(DStreams)</a:t>
          </a:r>
        </a:p>
      </dsp:txBody>
      <dsp:txXfrm>
        <a:off x="2137759" y="4912144"/>
        <a:ext cx="1610157" cy="490901"/>
      </dsp:txXfrm>
    </dsp:sp>
    <dsp:sp modelId="{52F45A94-239A-480E-A249-3F9357C6806F}">
      <dsp:nvSpPr>
        <dsp:cNvPr id="0" name=""/>
        <dsp:cNvSpPr/>
      </dsp:nvSpPr>
      <dsp:spPr>
        <a:xfrm>
          <a:off x="2137759" y="552577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JDBC/ODBC </a:t>
          </a:r>
        </a:p>
      </dsp:txBody>
      <dsp:txXfrm>
        <a:off x="2137759" y="5525771"/>
        <a:ext cx="1610157" cy="49090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1619784"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711299" y="4321060"/>
        <a:ext cx="139001" cy="139001"/>
      </dsp:txXfrm>
    </dsp:sp>
    <dsp:sp modelId="{F5141B55-FF4C-4229-B3DC-7B835FDA9661}">
      <dsp:nvSpPr>
        <dsp:cNvPr id="0" name=""/>
        <dsp:cNvSpPr/>
      </dsp:nvSpPr>
      <dsp:spPr>
        <a:xfrm>
          <a:off x="1619784"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726507" y="4029454"/>
        <a:ext cx="108585" cy="108585"/>
      </dsp:txXfrm>
    </dsp:sp>
    <dsp:sp modelId="{D6249022-79C7-4716-86D4-8FD8AD1E39D3}">
      <dsp:nvSpPr>
        <dsp:cNvPr id="0" name=""/>
        <dsp:cNvSpPr/>
      </dsp:nvSpPr>
      <dsp:spPr>
        <a:xfrm>
          <a:off x="1619784"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741612" y="3737746"/>
        <a:ext cx="78375" cy="78375"/>
      </dsp:txXfrm>
    </dsp:sp>
    <dsp:sp modelId="{D72508E9-C7D9-4E2D-AF4E-7D8A34B8C8A5}">
      <dsp:nvSpPr>
        <dsp:cNvPr id="0" name=""/>
        <dsp:cNvSpPr/>
      </dsp:nvSpPr>
      <dsp:spPr>
        <a:xfrm>
          <a:off x="1619784"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756421" y="3445741"/>
        <a:ext cx="48757" cy="48757"/>
      </dsp:txXfrm>
    </dsp:sp>
    <dsp:sp modelId="{2F4D9186-9038-414F-A490-5F77F3F903EC}">
      <dsp:nvSpPr>
        <dsp:cNvPr id="0" name=""/>
        <dsp:cNvSpPr/>
      </dsp:nvSpPr>
      <dsp:spPr>
        <a:xfrm>
          <a:off x="1619784"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769680" y="3152187"/>
        <a:ext cx="22239" cy="22239"/>
      </dsp:txXfrm>
    </dsp:sp>
    <dsp:sp modelId="{96272979-9EFB-44B8-AEDF-B94BBC46D5C8}">
      <dsp:nvSpPr>
        <dsp:cNvPr id="0" name=""/>
        <dsp:cNvSpPr/>
      </dsp:nvSpPr>
      <dsp:spPr>
        <a:xfrm>
          <a:off x="1619784"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769680" y="2845373"/>
        <a:ext cx="22239" cy="22239"/>
      </dsp:txXfrm>
    </dsp:sp>
    <dsp:sp modelId="{1EC03B40-6935-49B8-808F-BBC3060E39CE}">
      <dsp:nvSpPr>
        <dsp:cNvPr id="0" name=""/>
        <dsp:cNvSpPr/>
      </dsp:nvSpPr>
      <dsp:spPr>
        <a:xfrm>
          <a:off x="1619784"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756421" y="2525300"/>
        <a:ext cx="48757" cy="48757"/>
      </dsp:txXfrm>
    </dsp:sp>
    <dsp:sp modelId="{0BB32214-C08E-43C8-A487-24812DC130E5}">
      <dsp:nvSpPr>
        <dsp:cNvPr id="0" name=""/>
        <dsp:cNvSpPr/>
      </dsp:nvSpPr>
      <dsp:spPr>
        <a:xfrm>
          <a:off x="1619784"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741612" y="2203678"/>
        <a:ext cx="78375" cy="78375"/>
      </dsp:txXfrm>
    </dsp:sp>
    <dsp:sp modelId="{E66BEF1D-06E6-4A42-95E0-C2DE6006FE5F}">
      <dsp:nvSpPr>
        <dsp:cNvPr id="0" name=""/>
        <dsp:cNvSpPr/>
      </dsp:nvSpPr>
      <dsp:spPr>
        <a:xfrm>
          <a:off x="1619784"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726507" y="1881759"/>
        <a:ext cx="108585" cy="108585"/>
      </dsp:txXfrm>
    </dsp:sp>
    <dsp:sp modelId="{069DDB02-1EAB-46C1-8BE9-80D5ACD98784}">
      <dsp:nvSpPr>
        <dsp:cNvPr id="0" name=""/>
        <dsp:cNvSpPr/>
      </dsp:nvSpPr>
      <dsp:spPr>
        <a:xfrm>
          <a:off x="1619784"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711299" y="1559737"/>
        <a:ext cx="139001" cy="139001"/>
      </dsp:txXfrm>
    </dsp:sp>
    <dsp:sp modelId="{B6CBBFEA-D232-4007-9BA7-1A7BD6114EB3}">
      <dsp:nvSpPr>
        <dsp:cNvPr id="0" name=""/>
        <dsp:cNvSpPr/>
      </dsp:nvSpPr>
      <dsp:spPr>
        <a:xfrm rot="16200000">
          <a:off x="82487"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82487" y="2764449"/>
        <a:ext cx="2583693" cy="490901"/>
      </dsp:txXfrm>
    </dsp:sp>
    <dsp:sp modelId="{AC1C7581-3F4E-4A65-A5DD-C54E6FE13CD2}">
      <dsp:nvSpPr>
        <dsp:cNvPr id="0" name=""/>
        <dsp:cNvSpPr/>
      </dsp:nvSpPr>
      <dsp:spPr>
        <a:xfrm>
          <a:off x="1941816" y="3126"/>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sp:txBody>
      <dsp:txXfrm>
        <a:off x="1941816" y="3126"/>
        <a:ext cx="1610157" cy="490901"/>
      </dsp:txXfrm>
    </dsp:sp>
    <dsp:sp modelId="{B33D87E3-447F-454E-A956-11A0340A391D}">
      <dsp:nvSpPr>
        <dsp:cNvPr id="0" name=""/>
        <dsp:cNvSpPr/>
      </dsp:nvSpPr>
      <dsp:spPr>
        <a:xfrm>
          <a:off x="1941816" y="616753"/>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sp:txBody>
      <dsp:txXfrm>
        <a:off x="1941816" y="616753"/>
        <a:ext cx="1610157" cy="490901"/>
      </dsp:txXfrm>
    </dsp:sp>
    <dsp:sp modelId="{D716EEBE-2C67-4E70-8012-A132F96B697F}">
      <dsp:nvSpPr>
        <dsp:cNvPr id="0" name=""/>
        <dsp:cNvSpPr/>
      </dsp:nvSpPr>
      <dsp:spPr>
        <a:xfrm>
          <a:off x="1941816" y="123038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Tasks</a:t>
          </a:r>
        </a:p>
      </dsp:txBody>
      <dsp:txXfrm>
        <a:off x="1941816" y="1230381"/>
        <a:ext cx="1610157" cy="490901"/>
      </dsp:txXfrm>
    </dsp:sp>
    <dsp:sp modelId="{88FCAC89-89E6-4879-92CC-79FADBB89806}">
      <dsp:nvSpPr>
        <dsp:cNvPr id="0" name=""/>
        <dsp:cNvSpPr/>
      </dsp:nvSpPr>
      <dsp:spPr>
        <a:xfrm>
          <a:off x="1941816" y="1844008"/>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sp:txBody>
      <dsp:txXfrm>
        <a:off x="1941816" y="1844008"/>
        <a:ext cx="1610157" cy="490901"/>
      </dsp:txXfrm>
    </dsp:sp>
    <dsp:sp modelId="{A7FEAC8A-CEDF-475F-AC3E-2BDBF9750B51}">
      <dsp:nvSpPr>
        <dsp:cNvPr id="0" name=""/>
        <dsp:cNvSpPr/>
      </dsp:nvSpPr>
      <dsp:spPr>
        <a:xfrm>
          <a:off x="1941816" y="2457635"/>
          <a:ext cx="1610157" cy="490901"/>
        </a:xfrm>
        <a:prstGeom prst="rect">
          <a:avLst/>
        </a:prstGeom>
        <a:solidFill>
          <a:srgbClr val="5B9BD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622300">
            <a:lnSpc>
              <a:spcPct val="90000"/>
            </a:lnSpc>
            <a:spcBef>
              <a:spcPct val="0"/>
            </a:spcBef>
            <a:spcAft>
              <a:spcPct val="35000"/>
            </a:spcAft>
            <a:buNone/>
          </a:pPr>
          <a:r>
            <a:rPr lang="en-IN" sz="1400" kern="1200" dirty="0"/>
            <a:t>Environment</a:t>
          </a:r>
        </a:p>
      </dsp:txBody>
      <dsp:txXfrm>
        <a:off x="1941816" y="2457635"/>
        <a:ext cx="1610157" cy="490901"/>
      </dsp:txXfrm>
    </dsp:sp>
    <dsp:sp modelId="{D4DED62D-35DE-49A7-979C-21F538A93261}">
      <dsp:nvSpPr>
        <dsp:cNvPr id="0" name=""/>
        <dsp:cNvSpPr/>
      </dsp:nvSpPr>
      <dsp:spPr>
        <a:xfrm>
          <a:off x="1941816" y="3071262"/>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Executors</a:t>
          </a:r>
        </a:p>
      </dsp:txBody>
      <dsp:txXfrm>
        <a:off x="1941816" y="3071262"/>
        <a:ext cx="1610157" cy="490901"/>
      </dsp:txXfrm>
    </dsp:sp>
    <dsp:sp modelId="{9DE740F2-A36D-4532-A765-BBD46594ACFF}">
      <dsp:nvSpPr>
        <dsp:cNvPr id="0" name=""/>
        <dsp:cNvSpPr/>
      </dsp:nvSpPr>
      <dsp:spPr>
        <a:xfrm>
          <a:off x="1941816" y="3684889"/>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SQL</a:t>
          </a:r>
        </a:p>
      </dsp:txBody>
      <dsp:txXfrm>
        <a:off x="1941816" y="3684889"/>
        <a:ext cx="1610157" cy="490901"/>
      </dsp:txXfrm>
    </dsp:sp>
    <dsp:sp modelId="{3B8A6137-CB9E-455C-B93F-414B24DC8F0C}">
      <dsp:nvSpPr>
        <dsp:cNvPr id="0" name=""/>
        <dsp:cNvSpPr/>
      </dsp:nvSpPr>
      <dsp:spPr>
        <a:xfrm>
          <a:off x="1941816" y="4298517"/>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Structured Streaming </a:t>
          </a:r>
        </a:p>
      </dsp:txBody>
      <dsp:txXfrm>
        <a:off x="1941816" y="4298517"/>
        <a:ext cx="1610157" cy="490901"/>
      </dsp:txXfrm>
    </dsp:sp>
    <dsp:sp modelId="{D025B6E8-81CF-44B3-8F82-E7267B09744D}">
      <dsp:nvSpPr>
        <dsp:cNvPr id="0" name=""/>
        <dsp:cNvSpPr/>
      </dsp:nvSpPr>
      <dsp:spPr>
        <a:xfrm>
          <a:off x="1941816" y="4912144"/>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Streaming(DStreams)</a:t>
          </a:r>
        </a:p>
      </dsp:txBody>
      <dsp:txXfrm>
        <a:off x="1941816" y="4912144"/>
        <a:ext cx="1610157" cy="490901"/>
      </dsp:txXfrm>
    </dsp:sp>
    <dsp:sp modelId="{52F45A94-239A-480E-A249-3F9357C6806F}">
      <dsp:nvSpPr>
        <dsp:cNvPr id="0" name=""/>
        <dsp:cNvSpPr/>
      </dsp:nvSpPr>
      <dsp:spPr>
        <a:xfrm>
          <a:off x="1941816" y="552577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JDBC/ODBC </a:t>
          </a:r>
        </a:p>
      </dsp:txBody>
      <dsp:txXfrm>
        <a:off x="1941816" y="5525771"/>
        <a:ext cx="1610157" cy="49090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1989899"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2081414" y="4321060"/>
        <a:ext cx="139001" cy="139001"/>
      </dsp:txXfrm>
    </dsp:sp>
    <dsp:sp modelId="{F5141B55-FF4C-4229-B3DC-7B835FDA9661}">
      <dsp:nvSpPr>
        <dsp:cNvPr id="0" name=""/>
        <dsp:cNvSpPr/>
      </dsp:nvSpPr>
      <dsp:spPr>
        <a:xfrm>
          <a:off x="1989899"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096622" y="4029454"/>
        <a:ext cx="108585" cy="108585"/>
      </dsp:txXfrm>
    </dsp:sp>
    <dsp:sp modelId="{D6249022-79C7-4716-86D4-8FD8AD1E39D3}">
      <dsp:nvSpPr>
        <dsp:cNvPr id="0" name=""/>
        <dsp:cNvSpPr/>
      </dsp:nvSpPr>
      <dsp:spPr>
        <a:xfrm>
          <a:off x="1989899"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111727" y="3737746"/>
        <a:ext cx="78375" cy="78375"/>
      </dsp:txXfrm>
    </dsp:sp>
    <dsp:sp modelId="{D72508E9-C7D9-4E2D-AF4E-7D8A34B8C8A5}">
      <dsp:nvSpPr>
        <dsp:cNvPr id="0" name=""/>
        <dsp:cNvSpPr/>
      </dsp:nvSpPr>
      <dsp:spPr>
        <a:xfrm>
          <a:off x="1989899"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126536" y="3445741"/>
        <a:ext cx="48757" cy="48757"/>
      </dsp:txXfrm>
    </dsp:sp>
    <dsp:sp modelId="{2F4D9186-9038-414F-A490-5F77F3F903EC}">
      <dsp:nvSpPr>
        <dsp:cNvPr id="0" name=""/>
        <dsp:cNvSpPr/>
      </dsp:nvSpPr>
      <dsp:spPr>
        <a:xfrm>
          <a:off x="1989899"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139795" y="3152187"/>
        <a:ext cx="22239" cy="22239"/>
      </dsp:txXfrm>
    </dsp:sp>
    <dsp:sp modelId="{96272979-9EFB-44B8-AEDF-B94BBC46D5C8}">
      <dsp:nvSpPr>
        <dsp:cNvPr id="0" name=""/>
        <dsp:cNvSpPr/>
      </dsp:nvSpPr>
      <dsp:spPr>
        <a:xfrm>
          <a:off x="1989899"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139795" y="2845373"/>
        <a:ext cx="22239" cy="22239"/>
      </dsp:txXfrm>
    </dsp:sp>
    <dsp:sp modelId="{1EC03B40-6935-49B8-808F-BBC3060E39CE}">
      <dsp:nvSpPr>
        <dsp:cNvPr id="0" name=""/>
        <dsp:cNvSpPr/>
      </dsp:nvSpPr>
      <dsp:spPr>
        <a:xfrm>
          <a:off x="1989899"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126536" y="2525300"/>
        <a:ext cx="48757" cy="48757"/>
      </dsp:txXfrm>
    </dsp:sp>
    <dsp:sp modelId="{0BB32214-C08E-43C8-A487-24812DC130E5}">
      <dsp:nvSpPr>
        <dsp:cNvPr id="0" name=""/>
        <dsp:cNvSpPr/>
      </dsp:nvSpPr>
      <dsp:spPr>
        <a:xfrm>
          <a:off x="1989899"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111727" y="2203678"/>
        <a:ext cx="78375" cy="78375"/>
      </dsp:txXfrm>
    </dsp:sp>
    <dsp:sp modelId="{E66BEF1D-06E6-4A42-95E0-C2DE6006FE5F}">
      <dsp:nvSpPr>
        <dsp:cNvPr id="0" name=""/>
        <dsp:cNvSpPr/>
      </dsp:nvSpPr>
      <dsp:spPr>
        <a:xfrm>
          <a:off x="1989899"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096622" y="1881759"/>
        <a:ext cx="108585" cy="108585"/>
      </dsp:txXfrm>
    </dsp:sp>
    <dsp:sp modelId="{069DDB02-1EAB-46C1-8BE9-80D5ACD98784}">
      <dsp:nvSpPr>
        <dsp:cNvPr id="0" name=""/>
        <dsp:cNvSpPr/>
      </dsp:nvSpPr>
      <dsp:spPr>
        <a:xfrm>
          <a:off x="1989899"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2081414" y="1559737"/>
        <a:ext cx="139001" cy="139001"/>
      </dsp:txXfrm>
    </dsp:sp>
    <dsp:sp modelId="{B6CBBFEA-D232-4007-9BA7-1A7BD6114EB3}">
      <dsp:nvSpPr>
        <dsp:cNvPr id="0" name=""/>
        <dsp:cNvSpPr/>
      </dsp:nvSpPr>
      <dsp:spPr>
        <a:xfrm rot="16200000">
          <a:off x="452601"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452601" y="2764449"/>
        <a:ext cx="2583693" cy="490901"/>
      </dsp:txXfrm>
    </dsp:sp>
    <dsp:sp modelId="{AC1C7581-3F4E-4A65-A5DD-C54E6FE13CD2}">
      <dsp:nvSpPr>
        <dsp:cNvPr id="0" name=""/>
        <dsp:cNvSpPr/>
      </dsp:nvSpPr>
      <dsp:spPr>
        <a:xfrm>
          <a:off x="2311930" y="3126"/>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sp:txBody>
      <dsp:txXfrm>
        <a:off x="2311930" y="3126"/>
        <a:ext cx="1610157" cy="490901"/>
      </dsp:txXfrm>
    </dsp:sp>
    <dsp:sp modelId="{B33D87E3-447F-454E-A956-11A0340A391D}">
      <dsp:nvSpPr>
        <dsp:cNvPr id="0" name=""/>
        <dsp:cNvSpPr/>
      </dsp:nvSpPr>
      <dsp:spPr>
        <a:xfrm>
          <a:off x="2311930" y="616753"/>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sp:txBody>
      <dsp:txXfrm>
        <a:off x="2311930" y="616753"/>
        <a:ext cx="1610157" cy="490901"/>
      </dsp:txXfrm>
    </dsp:sp>
    <dsp:sp modelId="{D716EEBE-2C67-4E70-8012-A132F96B697F}">
      <dsp:nvSpPr>
        <dsp:cNvPr id="0" name=""/>
        <dsp:cNvSpPr/>
      </dsp:nvSpPr>
      <dsp:spPr>
        <a:xfrm>
          <a:off x="2311930" y="123038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Tasks</a:t>
          </a:r>
        </a:p>
      </dsp:txBody>
      <dsp:txXfrm>
        <a:off x="2311930" y="1230381"/>
        <a:ext cx="1610157" cy="490901"/>
      </dsp:txXfrm>
    </dsp:sp>
    <dsp:sp modelId="{88FCAC89-89E6-4879-92CC-79FADBB89806}">
      <dsp:nvSpPr>
        <dsp:cNvPr id="0" name=""/>
        <dsp:cNvSpPr/>
      </dsp:nvSpPr>
      <dsp:spPr>
        <a:xfrm>
          <a:off x="2311930" y="1844008"/>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sp:txBody>
      <dsp:txXfrm>
        <a:off x="2311930" y="1844008"/>
        <a:ext cx="1610157" cy="490901"/>
      </dsp:txXfrm>
    </dsp:sp>
    <dsp:sp modelId="{A7FEAC8A-CEDF-475F-AC3E-2BDBF9750B51}">
      <dsp:nvSpPr>
        <dsp:cNvPr id="0" name=""/>
        <dsp:cNvSpPr/>
      </dsp:nvSpPr>
      <dsp:spPr>
        <a:xfrm>
          <a:off x="2311930" y="2457635"/>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sp:txBody>
      <dsp:txXfrm>
        <a:off x="2311930" y="2457635"/>
        <a:ext cx="1610157" cy="490901"/>
      </dsp:txXfrm>
    </dsp:sp>
    <dsp:sp modelId="{D4DED62D-35DE-49A7-979C-21F538A93261}">
      <dsp:nvSpPr>
        <dsp:cNvPr id="0" name=""/>
        <dsp:cNvSpPr/>
      </dsp:nvSpPr>
      <dsp:spPr>
        <a:xfrm>
          <a:off x="2311930" y="3071262"/>
          <a:ext cx="1610157" cy="490901"/>
        </a:xfrm>
        <a:prstGeom prst="rect">
          <a:avLst/>
        </a:prstGeom>
        <a:solidFill>
          <a:srgbClr val="5B9BD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Executors</a:t>
          </a:r>
        </a:p>
      </dsp:txBody>
      <dsp:txXfrm>
        <a:off x="2311930" y="3071262"/>
        <a:ext cx="1610157" cy="490901"/>
      </dsp:txXfrm>
    </dsp:sp>
    <dsp:sp modelId="{9DE740F2-A36D-4532-A765-BBD46594ACFF}">
      <dsp:nvSpPr>
        <dsp:cNvPr id="0" name=""/>
        <dsp:cNvSpPr/>
      </dsp:nvSpPr>
      <dsp:spPr>
        <a:xfrm>
          <a:off x="2311930" y="3684889"/>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SQL</a:t>
          </a:r>
        </a:p>
      </dsp:txBody>
      <dsp:txXfrm>
        <a:off x="2311930" y="3684889"/>
        <a:ext cx="1610157" cy="490901"/>
      </dsp:txXfrm>
    </dsp:sp>
    <dsp:sp modelId="{3B8A6137-CB9E-455C-B93F-414B24DC8F0C}">
      <dsp:nvSpPr>
        <dsp:cNvPr id="0" name=""/>
        <dsp:cNvSpPr/>
      </dsp:nvSpPr>
      <dsp:spPr>
        <a:xfrm>
          <a:off x="2311930" y="4298517"/>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Structured Streaming </a:t>
          </a:r>
        </a:p>
      </dsp:txBody>
      <dsp:txXfrm>
        <a:off x="2311930" y="4298517"/>
        <a:ext cx="1610157" cy="490901"/>
      </dsp:txXfrm>
    </dsp:sp>
    <dsp:sp modelId="{D025B6E8-81CF-44B3-8F82-E7267B09744D}">
      <dsp:nvSpPr>
        <dsp:cNvPr id="0" name=""/>
        <dsp:cNvSpPr/>
      </dsp:nvSpPr>
      <dsp:spPr>
        <a:xfrm>
          <a:off x="2311930" y="4912144"/>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Streaming(DStreams)</a:t>
          </a:r>
        </a:p>
      </dsp:txBody>
      <dsp:txXfrm>
        <a:off x="2311930" y="4912144"/>
        <a:ext cx="1610157" cy="490901"/>
      </dsp:txXfrm>
    </dsp:sp>
    <dsp:sp modelId="{52F45A94-239A-480E-A249-3F9357C6806F}">
      <dsp:nvSpPr>
        <dsp:cNvPr id="0" name=""/>
        <dsp:cNvSpPr/>
      </dsp:nvSpPr>
      <dsp:spPr>
        <a:xfrm>
          <a:off x="2311930" y="552577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JDBC/ODBC </a:t>
          </a:r>
        </a:p>
      </dsp:txBody>
      <dsp:txXfrm>
        <a:off x="2311930" y="5525771"/>
        <a:ext cx="1610157" cy="49090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1891927"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983442" y="4321060"/>
        <a:ext cx="139001" cy="139001"/>
      </dsp:txXfrm>
    </dsp:sp>
    <dsp:sp modelId="{F5141B55-FF4C-4229-B3DC-7B835FDA9661}">
      <dsp:nvSpPr>
        <dsp:cNvPr id="0" name=""/>
        <dsp:cNvSpPr/>
      </dsp:nvSpPr>
      <dsp:spPr>
        <a:xfrm>
          <a:off x="1891927"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998650" y="4029454"/>
        <a:ext cx="108585" cy="108585"/>
      </dsp:txXfrm>
    </dsp:sp>
    <dsp:sp modelId="{D6249022-79C7-4716-86D4-8FD8AD1E39D3}">
      <dsp:nvSpPr>
        <dsp:cNvPr id="0" name=""/>
        <dsp:cNvSpPr/>
      </dsp:nvSpPr>
      <dsp:spPr>
        <a:xfrm>
          <a:off x="1891927"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13755" y="3737746"/>
        <a:ext cx="78375" cy="78375"/>
      </dsp:txXfrm>
    </dsp:sp>
    <dsp:sp modelId="{D72508E9-C7D9-4E2D-AF4E-7D8A34B8C8A5}">
      <dsp:nvSpPr>
        <dsp:cNvPr id="0" name=""/>
        <dsp:cNvSpPr/>
      </dsp:nvSpPr>
      <dsp:spPr>
        <a:xfrm>
          <a:off x="1891927"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28564" y="3445741"/>
        <a:ext cx="48757" cy="48757"/>
      </dsp:txXfrm>
    </dsp:sp>
    <dsp:sp modelId="{2F4D9186-9038-414F-A490-5F77F3F903EC}">
      <dsp:nvSpPr>
        <dsp:cNvPr id="0" name=""/>
        <dsp:cNvSpPr/>
      </dsp:nvSpPr>
      <dsp:spPr>
        <a:xfrm>
          <a:off x="1891927"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41823" y="3152187"/>
        <a:ext cx="22239" cy="22239"/>
      </dsp:txXfrm>
    </dsp:sp>
    <dsp:sp modelId="{96272979-9EFB-44B8-AEDF-B94BBC46D5C8}">
      <dsp:nvSpPr>
        <dsp:cNvPr id="0" name=""/>
        <dsp:cNvSpPr/>
      </dsp:nvSpPr>
      <dsp:spPr>
        <a:xfrm>
          <a:off x="1891927"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41823" y="2845373"/>
        <a:ext cx="22239" cy="22239"/>
      </dsp:txXfrm>
    </dsp:sp>
    <dsp:sp modelId="{1EC03B40-6935-49B8-808F-BBC3060E39CE}">
      <dsp:nvSpPr>
        <dsp:cNvPr id="0" name=""/>
        <dsp:cNvSpPr/>
      </dsp:nvSpPr>
      <dsp:spPr>
        <a:xfrm>
          <a:off x="1891927"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28564" y="2525300"/>
        <a:ext cx="48757" cy="48757"/>
      </dsp:txXfrm>
    </dsp:sp>
    <dsp:sp modelId="{0BB32214-C08E-43C8-A487-24812DC130E5}">
      <dsp:nvSpPr>
        <dsp:cNvPr id="0" name=""/>
        <dsp:cNvSpPr/>
      </dsp:nvSpPr>
      <dsp:spPr>
        <a:xfrm>
          <a:off x="1891927"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013755" y="2203678"/>
        <a:ext cx="78375" cy="78375"/>
      </dsp:txXfrm>
    </dsp:sp>
    <dsp:sp modelId="{E66BEF1D-06E6-4A42-95E0-C2DE6006FE5F}">
      <dsp:nvSpPr>
        <dsp:cNvPr id="0" name=""/>
        <dsp:cNvSpPr/>
      </dsp:nvSpPr>
      <dsp:spPr>
        <a:xfrm>
          <a:off x="1891927"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1998650" y="1881759"/>
        <a:ext cx="108585" cy="108585"/>
      </dsp:txXfrm>
    </dsp:sp>
    <dsp:sp modelId="{069DDB02-1EAB-46C1-8BE9-80D5ACD98784}">
      <dsp:nvSpPr>
        <dsp:cNvPr id="0" name=""/>
        <dsp:cNvSpPr/>
      </dsp:nvSpPr>
      <dsp:spPr>
        <a:xfrm>
          <a:off x="1891927"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983442" y="1559737"/>
        <a:ext cx="139001" cy="139001"/>
      </dsp:txXfrm>
    </dsp:sp>
    <dsp:sp modelId="{B6CBBFEA-D232-4007-9BA7-1A7BD6114EB3}">
      <dsp:nvSpPr>
        <dsp:cNvPr id="0" name=""/>
        <dsp:cNvSpPr/>
      </dsp:nvSpPr>
      <dsp:spPr>
        <a:xfrm rot="16200000">
          <a:off x="354630"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354630" y="2764449"/>
        <a:ext cx="2583693" cy="490901"/>
      </dsp:txXfrm>
    </dsp:sp>
    <dsp:sp modelId="{AC1C7581-3F4E-4A65-A5DD-C54E6FE13CD2}">
      <dsp:nvSpPr>
        <dsp:cNvPr id="0" name=""/>
        <dsp:cNvSpPr/>
      </dsp:nvSpPr>
      <dsp:spPr>
        <a:xfrm>
          <a:off x="2213959" y="3126"/>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sp:txBody>
      <dsp:txXfrm>
        <a:off x="2213959" y="3126"/>
        <a:ext cx="1610157" cy="490901"/>
      </dsp:txXfrm>
    </dsp:sp>
    <dsp:sp modelId="{B33D87E3-447F-454E-A956-11A0340A391D}">
      <dsp:nvSpPr>
        <dsp:cNvPr id="0" name=""/>
        <dsp:cNvSpPr/>
      </dsp:nvSpPr>
      <dsp:spPr>
        <a:xfrm>
          <a:off x="2213959" y="616753"/>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sp:txBody>
      <dsp:txXfrm>
        <a:off x="2213959" y="616753"/>
        <a:ext cx="1610157" cy="490901"/>
      </dsp:txXfrm>
    </dsp:sp>
    <dsp:sp modelId="{D716EEBE-2C67-4E70-8012-A132F96B697F}">
      <dsp:nvSpPr>
        <dsp:cNvPr id="0" name=""/>
        <dsp:cNvSpPr/>
      </dsp:nvSpPr>
      <dsp:spPr>
        <a:xfrm>
          <a:off x="2213959" y="123038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Tasks</a:t>
          </a:r>
        </a:p>
      </dsp:txBody>
      <dsp:txXfrm>
        <a:off x="2213959" y="1230381"/>
        <a:ext cx="1610157" cy="490901"/>
      </dsp:txXfrm>
    </dsp:sp>
    <dsp:sp modelId="{88FCAC89-89E6-4879-92CC-79FADBB89806}">
      <dsp:nvSpPr>
        <dsp:cNvPr id="0" name=""/>
        <dsp:cNvSpPr/>
      </dsp:nvSpPr>
      <dsp:spPr>
        <a:xfrm>
          <a:off x="2213959" y="1844008"/>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sp:txBody>
      <dsp:txXfrm>
        <a:off x="2213959" y="1844008"/>
        <a:ext cx="1610157" cy="490901"/>
      </dsp:txXfrm>
    </dsp:sp>
    <dsp:sp modelId="{A7FEAC8A-CEDF-475F-AC3E-2BDBF9750B51}">
      <dsp:nvSpPr>
        <dsp:cNvPr id="0" name=""/>
        <dsp:cNvSpPr/>
      </dsp:nvSpPr>
      <dsp:spPr>
        <a:xfrm>
          <a:off x="2213959" y="2457635"/>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sp:txBody>
      <dsp:txXfrm>
        <a:off x="2213959" y="2457635"/>
        <a:ext cx="1610157" cy="490901"/>
      </dsp:txXfrm>
    </dsp:sp>
    <dsp:sp modelId="{D4DED62D-35DE-49A7-979C-21F538A93261}">
      <dsp:nvSpPr>
        <dsp:cNvPr id="0" name=""/>
        <dsp:cNvSpPr/>
      </dsp:nvSpPr>
      <dsp:spPr>
        <a:xfrm>
          <a:off x="2213959" y="3071262"/>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Executors</a:t>
          </a:r>
        </a:p>
      </dsp:txBody>
      <dsp:txXfrm>
        <a:off x="2213959" y="3071262"/>
        <a:ext cx="1610157" cy="490901"/>
      </dsp:txXfrm>
    </dsp:sp>
    <dsp:sp modelId="{9DE740F2-A36D-4532-A765-BBD46594ACFF}">
      <dsp:nvSpPr>
        <dsp:cNvPr id="0" name=""/>
        <dsp:cNvSpPr/>
      </dsp:nvSpPr>
      <dsp:spPr>
        <a:xfrm>
          <a:off x="2213959" y="3684889"/>
          <a:ext cx="1610157" cy="490901"/>
        </a:xfrm>
        <a:prstGeom prst="rect">
          <a:avLst/>
        </a:prstGeom>
        <a:solidFill>
          <a:srgbClr val="5B9BD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SQL</a:t>
          </a:r>
        </a:p>
      </dsp:txBody>
      <dsp:txXfrm>
        <a:off x="2213959" y="3684889"/>
        <a:ext cx="1610157" cy="490901"/>
      </dsp:txXfrm>
    </dsp:sp>
    <dsp:sp modelId="{3B8A6137-CB9E-455C-B93F-414B24DC8F0C}">
      <dsp:nvSpPr>
        <dsp:cNvPr id="0" name=""/>
        <dsp:cNvSpPr/>
      </dsp:nvSpPr>
      <dsp:spPr>
        <a:xfrm>
          <a:off x="2213959" y="4298517"/>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Structured Streaming </a:t>
          </a:r>
        </a:p>
      </dsp:txBody>
      <dsp:txXfrm>
        <a:off x="2213959" y="4298517"/>
        <a:ext cx="1610157" cy="490901"/>
      </dsp:txXfrm>
    </dsp:sp>
    <dsp:sp modelId="{D025B6E8-81CF-44B3-8F82-E7267B09744D}">
      <dsp:nvSpPr>
        <dsp:cNvPr id="0" name=""/>
        <dsp:cNvSpPr/>
      </dsp:nvSpPr>
      <dsp:spPr>
        <a:xfrm>
          <a:off x="2213959" y="4912144"/>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Streaming(DStreams)</a:t>
          </a:r>
        </a:p>
      </dsp:txBody>
      <dsp:txXfrm>
        <a:off x="2213959" y="4912144"/>
        <a:ext cx="1610157" cy="490901"/>
      </dsp:txXfrm>
    </dsp:sp>
    <dsp:sp modelId="{52F45A94-239A-480E-A249-3F9357C6806F}">
      <dsp:nvSpPr>
        <dsp:cNvPr id="0" name=""/>
        <dsp:cNvSpPr/>
      </dsp:nvSpPr>
      <dsp:spPr>
        <a:xfrm>
          <a:off x="2213959" y="552577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JDBC/ODBC </a:t>
          </a:r>
        </a:p>
      </dsp:txBody>
      <dsp:txXfrm>
        <a:off x="2213959" y="5525771"/>
        <a:ext cx="1610157" cy="49090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656399"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747914" y="4321060"/>
        <a:ext cx="139001" cy="139001"/>
      </dsp:txXfrm>
    </dsp:sp>
    <dsp:sp modelId="{F5141B55-FF4C-4229-B3DC-7B835FDA9661}">
      <dsp:nvSpPr>
        <dsp:cNvPr id="0" name=""/>
        <dsp:cNvSpPr/>
      </dsp:nvSpPr>
      <dsp:spPr>
        <a:xfrm>
          <a:off x="656399"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763122" y="4029454"/>
        <a:ext cx="108585" cy="108585"/>
      </dsp:txXfrm>
    </dsp:sp>
    <dsp:sp modelId="{D6249022-79C7-4716-86D4-8FD8AD1E39D3}">
      <dsp:nvSpPr>
        <dsp:cNvPr id="0" name=""/>
        <dsp:cNvSpPr/>
      </dsp:nvSpPr>
      <dsp:spPr>
        <a:xfrm>
          <a:off x="656399"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78227" y="3737746"/>
        <a:ext cx="78375" cy="78375"/>
      </dsp:txXfrm>
    </dsp:sp>
    <dsp:sp modelId="{D72508E9-C7D9-4E2D-AF4E-7D8A34B8C8A5}">
      <dsp:nvSpPr>
        <dsp:cNvPr id="0" name=""/>
        <dsp:cNvSpPr/>
      </dsp:nvSpPr>
      <dsp:spPr>
        <a:xfrm>
          <a:off x="656399"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93036" y="3445741"/>
        <a:ext cx="48757" cy="48757"/>
      </dsp:txXfrm>
    </dsp:sp>
    <dsp:sp modelId="{2F4D9186-9038-414F-A490-5F77F3F903EC}">
      <dsp:nvSpPr>
        <dsp:cNvPr id="0" name=""/>
        <dsp:cNvSpPr/>
      </dsp:nvSpPr>
      <dsp:spPr>
        <a:xfrm>
          <a:off x="656399"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06295" y="3152187"/>
        <a:ext cx="22239" cy="22239"/>
      </dsp:txXfrm>
    </dsp:sp>
    <dsp:sp modelId="{96272979-9EFB-44B8-AEDF-B94BBC46D5C8}">
      <dsp:nvSpPr>
        <dsp:cNvPr id="0" name=""/>
        <dsp:cNvSpPr/>
      </dsp:nvSpPr>
      <dsp:spPr>
        <a:xfrm>
          <a:off x="656399"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06295" y="2845373"/>
        <a:ext cx="22239" cy="22239"/>
      </dsp:txXfrm>
    </dsp:sp>
    <dsp:sp modelId="{1EC03B40-6935-49B8-808F-BBC3060E39CE}">
      <dsp:nvSpPr>
        <dsp:cNvPr id="0" name=""/>
        <dsp:cNvSpPr/>
      </dsp:nvSpPr>
      <dsp:spPr>
        <a:xfrm>
          <a:off x="656399"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93036" y="2525300"/>
        <a:ext cx="48757" cy="48757"/>
      </dsp:txXfrm>
    </dsp:sp>
    <dsp:sp modelId="{0BB32214-C08E-43C8-A487-24812DC130E5}">
      <dsp:nvSpPr>
        <dsp:cNvPr id="0" name=""/>
        <dsp:cNvSpPr/>
      </dsp:nvSpPr>
      <dsp:spPr>
        <a:xfrm>
          <a:off x="656399"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78227" y="2203678"/>
        <a:ext cx="78375" cy="78375"/>
      </dsp:txXfrm>
    </dsp:sp>
    <dsp:sp modelId="{E66BEF1D-06E6-4A42-95E0-C2DE6006FE5F}">
      <dsp:nvSpPr>
        <dsp:cNvPr id="0" name=""/>
        <dsp:cNvSpPr/>
      </dsp:nvSpPr>
      <dsp:spPr>
        <a:xfrm>
          <a:off x="656399"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763122" y="1881759"/>
        <a:ext cx="108585" cy="108585"/>
      </dsp:txXfrm>
    </dsp:sp>
    <dsp:sp modelId="{069DDB02-1EAB-46C1-8BE9-80D5ACD98784}">
      <dsp:nvSpPr>
        <dsp:cNvPr id="0" name=""/>
        <dsp:cNvSpPr/>
      </dsp:nvSpPr>
      <dsp:spPr>
        <a:xfrm>
          <a:off x="656399"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747914" y="1559737"/>
        <a:ext cx="139001" cy="139001"/>
      </dsp:txXfrm>
    </dsp:sp>
    <dsp:sp modelId="{B6CBBFEA-D232-4007-9BA7-1A7BD6114EB3}">
      <dsp:nvSpPr>
        <dsp:cNvPr id="0" name=""/>
        <dsp:cNvSpPr/>
      </dsp:nvSpPr>
      <dsp:spPr>
        <a:xfrm rot="16200000">
          <a:off x="-880898"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880898" y="2764449"/>
        <a:ext cx="2583693" cy="490901"/>
      </dsp:txXfrm>
    </dsp:sp>
    <dsp:sp modelId="{AC1C7581-3F4E-4A65-A5DD-C54E6FE13CD2}">
      <dsp:nvSpPr>
        <dsp:cNvPr id="0" name=""/>
        <dsp:cNvSpPr/>
      </dsp:nvSpPr>
      <dsp:spPr>
        <a:xfrm>
          <a:off x="978430" y="3126"/>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sp:txBody>
      <dsp:txXfrm>
        <a:off x="978430" y="3126"/>
        <a:ext cx="1610157" cy="490901"/>
      </dsp:txXfrm>
    </dsp:sp>
    <dsp:sp modelId="{B33D87E3-447F-454E-A956-11A0340A391D}">
      <dsp:nvSpPr>
        <dsp:cNvPr id="0" name=""/>
        <dsp:cNvSpPr/>
      </dsp:nvSpPr>
      <dsp:spPr>
        <a:xfrm>
          <a:off x="978430" y="616753"/>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sp:txBody>
      <dsp:txXfrm>
        <a:off x="978430" y="616753"/>
        <a:ext cx="1610157" cy="490901"/>
      </dsp:txXfrm>
    </dsp:sp>
    <dsp:sp modelId="{D716EEBE-2C67-4E70-8012-A132F96B697F}">
      <dsp:nvSpPr>
        <dsp:cNvPr id="0" name=""/>
        <dsp:cNvSpPr/>
      </dsp:nvSpPr>
      <dsp:spPr>
        <a:xfrm>
          <a:off x="978430" y="123038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Tasks</a:t>
          </a:r>
        </a:p>
      </dsp:txBody>
      <dsp:txXfrm>
        <a:off x="978430" y="1230381"/>
        <a:ext cx="1610157" cy="490901"/>
      </dsp:txXfrm>
    </dsp:sp>
    <dsp:sp modelId="{88FCAC89-89E6-4879-92CC-79FADBB89806}">
      <dsp:nvSpPr>
        <dsp:cNvPr id="0" name=""/>
        <dsp:cNvSpPr/>
      </dsp:nvSpPr>
      <dsp:spPr>
        <a:xfrm>
          <a:off x="978430" y="1844008"/>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sp:txBody>
      <dsp:txXfrm>
        <a:off x="978430" y="1844008"/>
        <a:ext cx="1610157" cy="490901"/>
      </dsp:txXfrm>
    </dsp:sp>
    <dsp:sp modelId="{A7FEAC8A-CEDF-475F-AC3E-2BDBF9750B51}">
      <dsp:nvSpPr>
        <dsp:cNvPr id="0" name=""/>
        <dsp:cNvSpPr/>
      </dsp:nvSpPr>
      <dsp:spPr>
        <a:xfrm>
          <a:off x="978430" y="2457635"/>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sp:txBody>
      <dsp:txXfrm>
        <a:off x="978430" y="2457635"/>
        <a:ext cx="1610157" cy="490901"/>
      </dsp:txXfrm>
    </dsp:sp>
    <dsp:sp modelId="{D4DED62D-35DE-49A7-979C-21F538A93261}">
      <dsp:nvSpPr>
        <dsp:cNvPr id="0" name=""/>
        <dsp:cNvSpPr/>
      </dsp:nvSpPr>
      <dsp:spPr>
        <a:xfrm>
          <a:off x="978430" y="3071262"/>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Executors</a:t>
          </a:r>
        </a:p>
      </dsp:txBody>
      <dsp:txXfrm>
        <a:off x="978430" y="3071262"/>
        <a:ext cx="1610157" cy="490901"/>
      </dsp:txXfrm>
    </dsp:sp>
    <dsp:sp modelId="{9DE740F2-A36D-4532-A765-BBD46594ACFF}">
      <dsp:nvSpPr>
        <dsp:cNvPr id="0" name=""/>
        <dsp:cNvSpPr/>
      </dsp:nvSpPr>
      <dsp:spPr>
        <a:xfrm>
          <a:off x="978430" y="3684889"/>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SQL</a:t>
          </a:r>
        </a:p>
      </dsp:txBody>
      <dsp:txXfrm>
        <a:off x="978430" y="3684889"/>
        <a:ext cx="1610157" cy="490901"/>
      </dsp:txXfrm>
    </dsp:sp>
    <dsp:sp modelId="{3B8A6137-CB9E-455C-B93F-414B24DC8F0C}">
      <dsp:nvSpPr>
        <dsp:cNvPr id="0" name=""/>
        <dsp:cNvSpPr/>
      </dsp:nvSpPr>
      <dsp:spPr>
        <a:xfrm>
          <a:off x="978430" y="4298517"/>
          <a:ext cx="1610157" cy="490901"/>
        </a:xfrm>
        <a:prstGeom prst="rect">
          <a:avLst/>
        </a:prstGeom>
        <a:solidFill>
          <a:srgbClr val="5B9BD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Structured</a:t>
          </a:r>
          <a:r>
            <a:rPr lang="en-IN" sz="1300" kern="1200" dirty="0"/>
            <a:t> Streaming </a:t>
          </a:r>
        </a:p>
      </dsp:txBody>
      <dsp:txXfrm>
        <a:off x="978430" y="4298517"/>
        <a:ext cx="1610157" cy="490901"/>
      </dsp:txXfrm>
    </dsp:sp>
    <dsp:sp modelId="{D025B6E8-81CF-44B3-8F82-E7267B09744D}">
      <dsp:nvSpPr>
        <dsp:cNvPr id="0" name=""/>
        <dsp:cNvSpPr/>
      </dsp:nvSpPr>
      <dsp:spPr>
        <a:xfrm>
          <a:off x="978430" y="4912144"/>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Streaming(DStreams)</a:t>
          </a:r>
        </a:p>
      </dsp:txBody>
      <dsp:txXfrm>
        <a:off x="978430" y="4912144"/>
        <a:ext cx="1610157" cy="490901"/>
      </dsp:txXfrm>
    </dsp:sp>
    <dsp:sp modelId="{52F45A94-239A-480E-A249-3F9357C6806F}">
      <dsp:nvSpPr>
        <dsp:cNvPr id="0" name=""/>
        <dsp:cNvSpPr/>
      </dsp:nvSpPr>
      <dsp:spPr>
        <a:xfrm>
          <a:off x="978430" y="5525771"/>
          <a:ext cx="1610157" cy="4909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JDBC/ODBC </a:t>
          </a:r>
        </a:p>
      </dsp:txBody>
      <dsp:txXfrm>
        <a:off x="978430" y="5525771"/>
        <a:ext cx="1610157" cy="49090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656399"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747914" y="4321060"/>
        <a:ext cx="139001" cy="139001"/>
      </dsp:txXfrm>
    </dsp:sp>
    <dsp:sp modelId="{F5141B55-FF4C-4229-B3DC-7B835FDA9661}">
      <dsp:nvSpPr>
        <dsp:cNvPr id="0" name=""/>
        <dsp:cNvSpPr/>
      </dsp:nvSpPr>
      <dsp:spPr>
        <a:xfrm>
          <a:off x="656399"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763122" y="4029454"/>
        <a:ext cx="108585" cy="108585"/>
      </dsp:txXfrm>
    </dsp:sp>
    <dsp:sp modelId="{D6249022-79C7-4716-86D4-8FD8AD1E39D3}">
      <dsp:nvSpPr>
        <dsp:cNvPr id="0" name=""/>
        <dsp:cNvSpPr/>
      </dsp:nvSpPr>
      <dsp:spPr>
        <a:xfrm>
          <a:off x="656399"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78227" y="3737746"/>
        <a:ext cx="78375" cy="78375"/>
      </dsp:txXfrm>
    </dsp:sp>
    <dsp:sp modelId="{D72508E9-C7D9-4E2D-AF4E-7D8A34B8C8A5}">
      <dsp:nvSpPr>
        <dsp:cNvPr id="0" name=""/>
        <dsp:cNvSpPr/>
      </dsp:nvSpPr>
      <dsp:spPr>
        <a:xfrm>
          <a:off x="656399"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93036" y="3445741"/>
        <a:ext cx="48757" cy="48757"/>
      </dsp:txXfrm>
    </dsp:sp>
    <dsp:sp modelId="{2F4D9186-9038-414F-A490-5F77F3F903EC}">
      <dsp:nvSpPr>
        <dsp:cNvPr id="0" name=""/>
        <dsp:cNvSpPr/>
      </dsp:nvSpPr>
      <dsp:spPr>
        <a:xfrm>
          <a:off x="656399"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06295" y="3152187"/>
        <a:ext cx="22239" cy="22239"/>
      </dsp:txXfrm>
    </dsp:sp>
    <dsp:sp modelId="{96272979-9EFB-44B8-AEDF-B94BBC46D5C8}">
      <dsp:nvSpPr>
        <dsp:cNvPr id="0" name=""/>
        <dsp:cNvSpPr/>
      </dsp:nvSpPr>
      <dsp:spPr>
        <a:xfrm>
          <a:off x="656399"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06295" y="2845373"/>
        <a:ext cx="22239" cy="22239"/>
      </dsp:txXfrm>
    </dsp:sp>
    <dsp:sp modelId="{1EC03B40-6935-49B8-808F-BBC3060E39CE}">
      <dsp:nvSpPr>
        <dsp:cNvPr id="0" name=""/>
        <dsp:cNvSpPr/>
      </dsp:nvSpPr>
      <dsp:spPr>
        <a:xfrm>
          <a:off x="656399"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93036" y="2525300"/>
        <a:ext cx="48757" cy="48757"/>
      </dsp:txXfrm>
    </dsp:sp>
    <dsp:sp modelId="{0BB32214-C08E-43C8-A487-24812DC130E5}">
      <dsp:nvSpPr>
        <dsp:cNvPr id="0" name=""/>
        <dsp:cNvSpPr/>
      </dsp:nvSpPr>
      <dsp:spPr>
        <a:xfrm>
          <a:off x="656399"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78227" y="2203678"/>
        <a:ext cx="78375" cy="78375"/>
      </dsp:txXfrm>
    </dsp:sp>
    <dsp:sp modelId="{E66BEF1D-06E6-4A42-95E0-C2DE6006FE5F}">
      <dsp:nvSpPr>
        <dsp:cNvPr id="0" name=""/>
        <dsp:cNvSpPr/>
      </dsp:nvSpPr>
      <dsp:spPr>
        <a:xfrm>
          <a:off x="656399"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763122" y="1881759"/>
        <a:ext cx="108585" cy="108585"/>
      </dsp:txXfrm>
    </dsp:sp>
    <dsp:sp modelId="{069DDB02-1EAB-46C1-8BE9-80D5ACD98784}">
      <dsp:nvSpPr>
        <dsp:cNvPr id="0" name=""/>
        <dsp:cNvSpPr/>
      </dsp:nvSpPr>
      <dsp:spPr>
        <a:xfrm>
          <a:off x="656399"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747914" y="1559737"/>
        <a:ext cx="139001" cy="139001"/>
      </dsp:txXfrm>
    </dsp:sp>
    <dsp:sp modelId="{B6CBBFEA-D232-4007-9BA7-1A7BD6114EB3}">
      <dsp:nvSpPr>
        <dsp:cNvPr id="0" name=""/>
        <dsp:cNvSpPr/>
      </dsp:nvSpPr>
      <dsp:spPr>
        <a:xfrm rot="16200000">
          <a:off x="-880898"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880898" y="2764449"/>
        <a:ext cx="2583693" cy="490901"/>
      </dsp:txXfrm>
    </dsp:sp>
    <dsp:sp modelId="{AC1C7581-3F4E-4A65-A5DD-C54E6FE13CD2}">
      <dsp:nvSpPr>
        <dsp:cNvPr id="0" name=""/>
        <dsp:cNvSpPr/>
      </dsp:nvSpPr>
      <dsp:spPr>
        <a:xfrm>
          <a:off x="978430" y="3126"/>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sp:txBody>
      <dsp:txXfrm>
        <a:off x="978430" y="3126"/>
        <a:ext cx="1610157" cy="490901"/>
      </dsp:txXfrm>
    </dsp:sp>
    <dsp:sp modelId="{B33D87E3-447F-454E-A956-11A0340A391D}">
      <dsp:nvSpPr>
        <dsp:cNvPr id="0" name=""/>
        <dsp:cNvSpPr/>
      </dsp:nvSpPr>
      <dsp:spPr>
        <a:xfrm>
          <a:off x="978430" y="616753"/>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sp:txBody>
      <dsp:txXfrm>
        <a:off x="978430" y="616753"/>
        <a:ext cx="1610157" cy="490901"/>
      </dsp:txXfrm>
    </dsp:sp>
    <dsp:sp modelId="{D716EEBE-2C67-4E70-8012-A132F96B697F}">
      <dsp:nvSpPr>
        <dsp:cNvPr id="0" name=""/>
        <dsp:cNvSpPr/>
      </dsp:nvSpPr>
      <dsp:spPr>
        <a:xfrm>
          <a:off x="978430" y="1230381"/>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Tasks</a:t>
          </a:r>
        </a:p>
      </dsp:txBody>
      <dsp:txXfrm>
        <a:off x="978430" y="1230381"/>
        <a:ext cx="1610157" cy="490901"/>
      </dsp:txXfrm>
    </dsp:sp>
    <dsp:sp modelId="{88FCAC89-89E6-4879-92CC-79FADBB89806}">
      <dsp:nvSpPr>
        <dsp:cNvPr id="0" name=""/>
        <dsp:cNvSpPr/>
      </dsp:nvSpPr>
      <dsp:spPr>
        <a:xfrm>
          <a:off x="978430" y="1844008"/>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sp:txBody>
      <dsp:txXfrm>
        <a:off x="978430" y="1844008"/>
        <a:ext cx="1610157" cy="490901"/>
      </dsp:txXfrm>
    </dsp:sp>
    <dsp:sp modelId="{A7FEAC8A-CEDF-475F-AC3E-2BDBF9750B51}">
      <dsp:nvSpPr>
        <dsp:cNvPr id="0" name=""/>
        <dsp:cNvSpPr/>
      </dsp:nvSpPr>
      <dsp:spPr>
        <a:xfrm>
          <a:off x="978430" y="2457635"/>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sp:txBody>
      <dsp:txXfrm>
        <a:off x="978430" y="2457635"/>
        <a:ext cx="1610157" cy="490901"/>
      </dsp:txXfrm>
    </dsp:sp>
    <dsp:sp modelId="{D4DED62D-35DE-49A7-979C-21F538A93261}">
      <dsp:nvSpPr>
        <dsp:cNvPr id="0" name=""/>
        <dsp:cNvSpPr/>
      </dsp:nvSpPr>
      <dsp:spPr>
        <a:xfrm>
          <a:off x="978430" y="3071262"/>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Executors</a:t>
          </a:r>
        </a:p>
      </dsp:txBody>
      <dsp:txXfrm>
        <a:off x="978430" y="3071262"/>
        <a:ext cx="1610157" cy="490901"/>
      </dsp:txXfrm>
    </dsp:sp>
    <dsp:sp modelId="{9DE740F2-A36D-4532-A765-BBD46594ACFF}">
      <dsp:nvSpPr>
        <dsp:cNvPr id="0" name=""/>
        <dsp:cNvSpPr/>
      </dsp:nvSpPr>
      <dsp:spPr>
        <a:xfrm>
          <a:off x="978430" y="3684889"/>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SQL</a:t>
          </a:r>
        </a:p>
      </dsp:txBody>
      <dsp:txXfrm>
        <a:off x="978430" y="3684889"/>
        <a:ext cx="1610157" cy="490901"/>
      </dsp:txXfrm>
    </dsp:sp>
    <dsp:sp modelId="{3B8A6137-CB9E-455C-B93F-414B24DC8F0C}">
      <dsp:nvSpPr>
        <dsp:cNvPr id="0" name=""/>
        <dsp:cNvSpPr/>
      </dsp:nvSpPr>
      <dsp:spPr>
        <a:xfrm>
          <a:off x="978430" y="4298517"/>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Structured</a:t>
          </a:r>
          <a:r>
            <a:rPr lang="en-IN" sz="1300" kern="1200" dirty="0"/>
            <a:t> Streaming </a:t>
          </a:r>
        </a:p>
      </dsp:txBody>
      <dsp:txXfrm>
        <a:off x="978430" y="4298517"/>
        <a:ext cx="1610157" cy="490901"/>
      </dsp:txXfrm>
    </dsp:sp>
    <dsp:sp modelId="{D025B6E8-81CF-44B3-8F82-E7267B09744D}">
      <dsp:nvSpPr>
        <dsp:cNvPr id="0" name=""/>
        <dsp:cNvSpPr/>
      </dsp:nvSpPr>
      <dsp:spPr>
        <a:xfrm>
          <a:off x="978430" y="4912144"/>
          <a:ext cx="1610157" cy="490901"/>
        </a:xfrm>
        <a:prstGeom prst="rect">
          <a:avLst/>
        </a:prstGeom>
        <a:solidFill>
          <a:srgbClr val="5B9BD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Streaming(DStreams)</a:t>
          </a:r>
        </a:p>
      </dsp:txBody>
      <dsp:txXfrm>
        <a:off x="978430" y="4912144"/>
        <a:ext cx="1610157" cy="490901"/>
      </dsp:txXfrm>
    </dsp:sp>
    <dsp:sp modelId="{52F45A94-239A-480E-A249-3F9357C6806F}">
      <dsp:nvSpPr>
        <dsp:cNvPr id="0" name=""/>
        <dsp:cNvSpPr/>
      </dsp:nvSpPr>
      <dsp:spPr>
        <a:xfrm>
          <a:off x="978430" y="5525771"/>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JDBC/ODBC </a:t>
          </a:r>
        </a:p>
      </dsp:txBody>
      <dsp:txXfrm>
        <a:off x="978430" y="5525771"/>
        <a:ext cx="1610157" cy="49090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D7D72-A2DC-4D4E-9F8A-E0254BDF28F8}">
      <dsp:nvSpPr>
        <dsp:cNvPr id="0" name=""/>
        <dsp:cNvSpPr/>
      </dsp:nvSpPr>
      <dsp:spPr>
        <a:xfrm>
          <a:off x="656399" y="3009900"/>
          <a:ext cx="322031" cy="2761322"/>
        </a:xfrm>
        <a:custGeom>
          <a:avLst/>
          <a:gdLst/>
          <a:ahLst/>
          <a:cxnLst/>
          <a:rect l="0" t="0" r="0" b="0"/>
          <a:pathLst>
            <a:path>
              <a:moveTo>
                <a:pt x="0" y="0"/>
              </a:moveTo>
              <a:lnTo>
                <a:pt x="161015" y="0"/>
              </a:lnTo>
              <a:lnTo>
                <a:pt x="161015" y="2761322"/>
              </a:lnTo>
              <a:lnTo>
                <a:pt x="322031" y="276132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747914" y="4321060"/>
        <a:ext cx="139001" cy="139001"/>
      </dsp:txXfrm>
    </dsp:sp>
    <dsp:sp modelId="{F5141B55-FF4C-4229-B3DC-7B835FDA9661}">
      <dsp:nvSpPr>
        <dsp:cNvPr id="0" name=""/>
        <dsp:cNvSpPr/>
      </dsp:nvSpPr>
      <dsp:spPr>
        <a:xfrm>
          <a:off x="656399" y="3009900"/>
          <a:ext cx="322031" cy="2147695"/>
        </a:xfrm>
        <a:custGeom>
          <a:avLst/>
          <a:gdLst/>
          <a:ahLst/>
          <a:cxnLst/>
          <a:rect l="0" t="0" r="0" b="0"/>
          <a:pathLst>
            <a:path>
              <a:moveTo>
                <a:pt x="0" y="0"/>
              </a:moveTo>
              <a:lnTo>
                <a:pt x="161015" y="0"/>
              </a:lnTo>
              <a:lnTo>
                <a:pt x="161015" y="2147695"/>
              </a:lnTo>
              <a:lnTo>
                <a:pt x="322031" y="2147695"/>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763122" y="4029454"/>
        <a:ext cx="108585" cy="108585"/>
      </dsp:txXfrm>
    </dsp:sp>
    <dsp:sp modelId="{D6249022-79C7-4716-86D4-8FD8AD1E39D3}">
      <dsp:nvSpPr>
        <dsp:cNvPr id="0" name=""/>
        <dsp:cNvSpPr/>
      </dsp:nvSpPr>
      <dsp:spPr>
        <a:xfrm>
          <a:off x="656399" y="3009900"/>
          <a:ext cx="322031" cy="1534067"/>
        </a:xfrm>
        <a:custGeom>
          <a:avLst/>
          <a:gdLst/>
          <a:ahLst/>
          <a:cxnLst/>
          <a:rect l="0" t="0" r="0" b="0"/>
          <a:pathLst>
            <a:path>
              <a:moveTo>
                <a:pt x="0" y="0"/>
              </a:moveTo>
              <a:lnTo>
                <a:pt x="161015" y="0"/>
              </a:lnTo>
              <a:lnTo>
                <a:pt x="161015" y="1534067"/>
              </a:lnTo>
              <a:lnTo>
                <a:pt x="322031" y="153406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78227" y="3737746"/>
        <a:ext cx="78375" cy="78375"/>
      </dsp:txXfrm>
    </dsp:sp>
    <dsp:sp modelId="{D72508E9-C7D9-4E2D-AF4E-7D8A34B8C8A5}">
      <dsp:nvSpPr>
        <dsp:cNvPr id="0" name=""/>
        <dsp:cNvSpPr/>
      </dsp:nvSpPr>
      <dsp:spPr>
        <a:xfrm>
          <a:off x="656399" y="3009900"/>
          <a:ext cx="322031" cy="920440"/>
        </a:xfrm>
        <a:custGeom>
          <a:avLst/>
          <a:gdLst/>
          <a:ahLst/>
          <a:cxnLst/>
          <a:rect l="0" t="0" r="0" b="0"/>
          <a:pathLst>
            <a:path>
              <a:moveTo>
                <a:pt x="0" y="0"/>
              </a:moveTo>
              <a:lnTo>
                <a:pt x="161015" y="0"/>
              </a:lnTo>
              <a:lnTo>
                <a:pt x="161015" y="920440"/>
              </a:lnTo>
              <a:lnTo>
                <a:pt x="322031" y="9204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93036" y="3445741"/>
        <a:ext cx="48757" cy="48757"/>
      </dsp:txXfrm>
    </dsp:sp>
    <dsp:sp modelId="{2F4D9186-9038-414F-A490-5F77F3F903EC}">
      <dsp:nvSpPr>
        <dsp:cNvPr id="0" name=""/>
        <dsp:cNvSpPr/>
      </dsp:nvSpPr>
      <dsp:spPr>
        <a:xfrm>
          <a:off x="656399" y="3009900"/>
          <a:ext cx="322031" cy="306813"/>
        </a:xfrm>
        <a:custGeom>
          <a:avLst/>
          <a:gdLst/>
          <a:ahLst/>
          <a:cxnLst/>
          <a:rect l="0" t="0" r="0" b="0"/>
          <a:pathLst>
            <a:path>
              <a:moveTo>
                <a:pt x="0" y="0"/>
              </a:moveTo>
              <a:lnTo>
                <a:pt x="161015" y="0"/>
              </a:lnTo>
              <a:lnTo>
                <a:pt x="161015" y="306813"/>
              </a:lnTo>
              <a:lnTo>
                <a:pt x="322031" y="30681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06295" y="3152187"/>
        <a:ext cx="22239" cy="22239"/>
      </dsp:txXfrm>
    </dsp:sp>
    <dsp:sp modelId="{96272979-9EFB-44B8-AEDF-B94BBC46D5C8}">
      <dsp:nvSpPr>
        <dsp:cNvPr id="0" name=""/>
        <dsp:cNvSpPr/>
      </dsp:nvSpPr>
      <dsp:spPr>
        <a:xfrm>
          <a:off x="656399" y="2703086"/>
          <a:ext cx="322031" cy="306813"/>
        </a:xfrm>
        <a:custGeom>
          <a:avLst/>
          <a:gdLst/>
          <a:ahLst/>
          <a:cxnLst/>
          <a:rect l="0" t="0" r="0" b="0"/>
          <a:pathLst>
            <a:path>
              <a:moveTo>
                <a:pt x="0" y="306813"/>
              </a:moveTo>
              <a:lnTo>
                <a:pt x="161015" y="306813"/>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806295" y="2845373"/>
        <a:ext cx="22239" cy="22239"/>
      </dsp:txXfrm>
    </dsp:sp>
    <dsp:sp modelId="{1EC03B40-6935-49B8-808F-BBC3060E39CE}">
      <dsp:nvSpPr>
        <dsp:cNvPr id="0" name=""/>
        <dsp:cNvSpPr/>
      </dsp:nvSpPr>
      <dsp:spPr>
        <a:xfrm>
          <a:off x="656399" y="2089459"/>
          <a:ext cx="322031" cy="920440"/>
        </a:xfrm>
        <a:custGeom>
          <a:avLst/>
          <a:gdLst/>
          <a:ahLst/>
          <a:cxnLst/>
          <a:rect l="0" t="0" r="0" b="0"/>
          <a:pathLst>
            <a:path>
              <a:moveTo>
                <a:pt x="0" y="920440"/>
              </a:moveTo>
              <a:lnTo>
                <a:pt x="161015" y="920440"/>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93036" y="2525300"/>
        <a:ext cx="48757" cy="48757"/>
      </dsp:txXfrm>
    </dsp:sp>
    <dsp:sp modelId="{0BB32214-C08E-43C8-A487-24812DC130E5}">
      <dsp:nvSpPr>
        <dsp:cNvPr id="0" name=""/>
        <dsp:cNvSpPr/>
      </dsp:nvSpPr>
      <dsp:spPr>
        <a:xfrm>
          <a:off x="656399" y="1475832"/>
          <a:ext cx="322031" cy="1534067"/>
        </a:xfrm>
        <a:custGeom>
          <a:avLst/>
          <a:gdLst/>
          <a:ahLst/>
          <a:cxnLst/>
          <a:rect l="0" t="0" r="0" b="0"/>
          <a:pathLst>
            <a:path>
              <a:moveTo>
                <a:pt x="0" y="1534067"/>
              </a:moveTo>
              <a:lnTo>
                <a:pt x="161015" y="1534067"/>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78227" y="2203678"/>
        <a:ext cx="78375" cy="78375"/>
      </dsp:txXfrm>
    </dsp:sp>
    <dsp:sp modelId="{E66BEF1D-06E6-4A42-95E0-C2DE6006FE5F}">
      <dsp:nvSpPr>
        <dsp:cNvPr id="0" name=""/>
        <dsp:cNvSpPr/>
      </dsp:nvSpPr>
      <dsp:spPr>
        <a:xfrm>
          <a:off x="656399" y="862204"/>
          <a:ext cx="322031" cy="2147695"/>
        </a:xfrm>
        <a:custGeom>
          <a:avLst/>
          <a:gdLst/>
          <a:ahLst/>
          <a:cxnLst/>
          <a:rect l="0" t="0" r="0" b="0"/>
          <a:pathLst>
            <a:path>
              <a:moveTo>
                <a:pt x="0" y="2147695"/>
              </a:moveTo>
              <a:lnTo>
                <a:pt x="161015" y="2147695"/>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763122" y="1881759"/>
        <a:ext cx="108585" cy="108585"/>
      </dsp:txXfrm>
    </dsp:sp>
    <dsp:sp modelId="{069DDB02-1EAB-46C1-8BE9-80D5ACD98784}">
      <dsp:nvSpPr>
        <dsp:cNvPr id="0" name=""/>
        <dsp:cNvSpPr/>
      </dsp:nvSpPr>
      <dsp:spPr>
        <a:xfrm>
          <a:off x="656399" y="248577"/>
          <a:ext cx="322031" cy="2761322"/>
        </a:xfrm>
        <a:custGeom>
          <a:avLst/>
          <a:gdLst/>
          <a:ahLst/>
          <a:cxnLst/>
          <a:rect l="0" t="0" r="0" b="0"/>
          <a:pathLst>
            <a:path>
              <a:moveTo>
                <a:pt x="0" y="2761322"/>
              </a:moveTo>
              <a:lnTo>
                <a:pt x="161015" y="2761322"/>
              </a:lnTo>
              <a:lnTo>
                <a:pt x="161015" y="0"/>
              </a:lnTo>
              <a:lnTo>
                <a:pt x="322031" y="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747914" y="1559737"/>
        <a:ext cx="139001" cy="139001"/>
      </dsp:txXfrm>
    </dsp:sp>
    <dsp:sp modelId="{B6CBBFEA-D232-4007-9BA7-1A7BD6114EB3}">
      <dsp:nvSpPr>
        <dsp:cNvPr id="0" name=""/>
        <dsp:cNvSpPr/>
      </dsp:nvSpPr>
      <dsp:spPr>
        <a:xfrm rot="16200000">
          <a:off x="-880898" y="2764449"/>
          <a:ext cx="2583693" cy="4909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kern="1200" dirty="0"/>
            <a:t>Spark web UI</a:t>
          </a:r>
        </a:p>
      </dsp:txBody>
      <dsp:txXfrm>
        <a:off x="-880898" y="2764449"/>
        <a:ext cx="2583693" cy="490901"/>
      </dsp:txXfrm>
    </dsp:sp>
    <dsp:sp modelId="{AC1C7581-3F4E-4A65-A5DD-C54E6FE13CD2}">
      <dsp:nvSpPr>
        <dsp:cNvPr id="0" name=""/>
        <dsp:cNvSpPr/>
      </dsp:nvSpPr>
      <dsp:spPr>
        <a:xfrm>
          <a:off x="978430" y="3126"/>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Spark jobs</a:t>
          </a:r>
        </a:p>
      </dsp:txBody>
      <dsp:txXfrm>
        <a:off x="978430" y="3126"/>
        <a:ext cx="1610157" cy="490901"/>
      </dsp:txXfrm>
    </dsp:sp>
    <dsp:sp modelId="{B33D87E3-447F-454E-A956-11A0340A391D}">
      <dsp:nvSpPr>
        <dsp:cNvPr id="0" name=""/>
        <dsp:cNvSpPr/>
      </dsp:nvSpPr>
      <dsp:spPr>
        <a:xfrm>
          <a:off x="978430" y="616753"/>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Stages</a:t>
          </a:r>
        </a:p>
      </dsp:txBody>
      <dsp:txXfrm>
        <a:off x="978430" y="616753"/>
        <a:ext cx="1610157" cy="490901"/>
      </dsp:txXfrm>
    </dsp:sp>
    <dsp:sp modelId="{D716EEBE-2C67-4E70-8012-A132F96B697F}">
      <dsp:nvSpPr>
        <dsp:cNvPr id="0" name=""/>
        <dsp:cNvSpPr/>
      </dsp:nvSpPr>
      <dsp:spPr>
        <a:xfrm>
          <a:off x="978430" y="1230381"/>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Tasks</a:t>
          </a:r>
        </a:p>
      </dsp:txBody>
      <dsp:txXfrm>
        <a:off x="978430" y="1230381"/>
        <a:ext cx="1610157" cy="490901"/>
      </dsp:txXfrm>
    </dsp:sp>
    <dsp:sp modelId="{88FCAC89-89E6-4879-92CC-79FADBB89806}">
      <dsp:nvSpPr>
        <dsp:cNvPr id="0" name=""/>
        <dsp:cNvSpPr/>
      </dsp:nvSpPr>
      <dsp:spPr>
        <a:xfrm>
          <a:off x="978430" y="1844008"/>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Storage</a:t>
          </a:r>
        </a:p>
      </dsp:txBody>
      <dsp:txXfrm>
        <a:off x="978430" y="1844008"/>
        <a:ext cx="1610157" cy="490901"/>
      </dsp:txXfrm>
    </dsp:sp>
    <dsp:sp modelId="{A7FEAC8A-CEDF-475F-AC3E-2BDBF9750B51}">
      <dsp:nvSpPr>
        <dsp:cNvPr id="0" name=""/>
        <dsp:cNvSpPr/>
      </dsp:nvSpPr>
      <dsp:spPr>
        <a:xfrm>
          <a:off x="978430" y="2457635"/>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Environment</a:t>
          </a:r>
        </a:p>
      </dsp:txBody>
      <dsp:txXfrm>
        <a:off x="978430" y="2457635"/>
        <a:ext cx="1610157" cy="490901"/>
      </dsp:txXfrm>
    </dsp:sp>
    <dsp:sp modelId="{D4DED62D-35DE-49A7-979C-21F538A93261}">
      <dsp:nvSpPr>
        <dsp:cNvPr id="0" name=""/>
        <dsp:cNvSpPr/>
      </dsp:nvSpPr>
      <dsp:spPr>
        <a:xfrm>
          <a:off x="978430" y="3071262"/>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Executors</a:t>
          </a:r>
        </a:p>
      </dsp:txBody>
      <dsp:txXfrm>
        <a:off x="978430" y="3071262"/>
        <a:ext cx="1610157" cy="490901"/>
      </dsp:txXfrm>
    </dsp:sp>
    <dsp:sp modelId="{9DE740F2-A36D-4532-A765-BBD46594ACFF}">
      <dsp:nvSpPr>
        <dsp:cNvPr id="0" name=""/>
        <dsp:cNvSpPr/>
      </dsp:nvSpPr>
      <dsp:spPr>
        <a:xfrm>
          <a:off x="978430" y="3684889"/>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SQL</a:t>
          </a:r>
        </a:p>
      </dsp:txBody>
      <dsp:txXfrm>
        <a:off x="978430" y="3684889"/>
        <a:ext cx="1610157" cy="490901"/>
      </dsp:txXfrm>
    </dsp:sp>
    <dsp:sp modelId="{3B8A6137-CB9E-455C-B93F-414B24DC8F0C}">
      <dsp:nvSpPr>
        <dsp:cNvPr id="0" name=""/>
        <dsp:cNvSpPr/>
      </dsp:nvSpPr>
      <dsp:spPr>
        <a:xfrm>
          <a:off x="978430" y="4298517"/>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Structured</a:t>
          </a:r>
          <a:r>
            <a:rPr lang="en-IN" sz="1300" kern="1200" dirty="0"/>
            <a:t> Streaming </a:t>
          </a:r>
        </a:p>
      </dsp:txBody>
      <dsp:txXfrm>
        <a:off x="978430" y="4298517"/>
        <a:ext cx="1610157" cy="490901"/>
      </dsp:txXfrm>
    </dsp:sp>
    <dsp:sp modelId="{D025B6E8-81CF-44B3-8F82-E7267B09744D}">
      <dsp:nvSpPr>
        <dsp:cNvPr id="0" name=""/>
        <dsp:cNvSpPr/>
      </dsp:nvSpPr>
      <dsp:spPr>
        <a:xfrm>
          <a:off x="978430" y="4912144"/>
          <a:ext cx="1610157" cy="490901"/>
        </a:xfrm>
        <a:prstGeom prst="rect">
          <a:avLst/>
        </a:prstGeom>
        <a:solidFill>
          <a:srgbClr val="5B9BD5"/>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Streaming(DStreams)</a:t>
          </a:r>
        </a:p>
      </dsp:txBody>
      <dsp:txXfrm>
        <a:off x="978430" y="4912144"/>
        <a:ext cx="1610157" cy="490901"/>
      </dsp:txXfrm>
    </dsp:sp>
    <dsp:sp modelId="{52F45A94-239A-480E-A249-3F9357C6806F}">
      <dsp:nvSpPr>
        <dsp:cNvPr id="0" name=""/>
        <dsp:cNvSpPr/>
      </dsp:nvSpPr>
      <dsp:spPr>
        <a:xfrm>
          <a:off x="978430" y="5525771"/>
          <a:ext cx="1610157" cy="490901"/>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IN" sz="1300" kern="1200" dirty="0">
              <a:solidFill>
                <a:prstClr val="white"/>
              </a:solidFill>
              <a:latin typeface="Calibri" panose="020F0502020204030204"/>
              <a:ea typeface="+mn-ea"/>
              <a:cs typeface="+mn-cs"/>
            </a:rPr>
            <a:t>JDBC/ODBC </a:t>
          </a:r>
        </a:p>
      </dsp:txBody>
      <dsp:txXfrm>
        <a:off x="978430" y="5525771"/>
        <a:ext cx="1610157" cy="49090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42387-133D-4E97-BAF8-8EFB5E10DF10}">
      <dsp:nvSpPr>
        <dsp:cNvPr id="0" name=""/>
        <dsp:cNvSpPr/>
      </dsp:nvSpPr>
      <dsp:spPr>
        <a:xfrm>
          <a:off x="0" y="0"/>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4CFDF9-34E4-4B9E-A07D-D5A0D9164045}">
      <dsp:nvSpPr>
        <dsp:cNvPr id="0" name=""/>
        <dsp:cNvSpPr/>
      </dsp:nvSpPr>
      <dsp:spPr>
        <a:xfrm>
          <a:off x="0" y="0"/>
          <a:ext cx="12192000" cy="6030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br>
            <a:rPr lang="en-IN" sz="1900" kern="1200" dirty="0"/>
          </a:br>
          <a:br>
            <a:rPr lang="en-IN" sz="1900" kern="1200" dirty="0"/>
          </a:br>
          <a:r>
            <a:rPr lang="en-GB" sz="1900" kern="1200" dirty="0"/>
            <a:t>PySpark shell is referred as REPL (Read Eval Print Loop) which is used to quickly test PySpark statements.</a:t>
          </a:r>
          <a:br>
            <a:rPr lang="en-GB" sz="1900" kern="1200" dirty="0"/>
          </a:br>
          <a:br>
            <a:rPr lang="en-GB" sz="1900" kern="1200" dirty="0"/>
          </a:br>
          <a:r>
            <a:rPr lang="en-GB" sz="1900" kern="1200" dirty="0"/>
            <a:t>Spark shell is available for Scala, Python and R (Java might be supported in previous versions).</a:t>
          </a:r>
          <a:br>
            <a:rPr lang="en-GB" sz="1900" kern="1200" dirty="0"/>
          </a:br>
          <a:br>
            <a:rPr lang="en-GB" sz="1900" kern="1200" dirty="0"/>
          </a:br>
          <a:r>
            <a:rPr lang="en-GB" sz="1900" kern="1200" dirty="0"/>
            <a:t>The PySpark command is used to launch Spark with Python shell also call PySpark.</a:t>
          </a:r>
          <a:br>
            <a:rPr lang="en-GB" sz="1900" kern="1200" dirty="0"/>
          </a:br>
          <a:br>
            <a:rPr lang="en-GB" sz="1900" kern="1200" dirty="0"/>
          </a:br>
          <a:r>
            <a:rPr lang="en-GB" sz="1900" kern="1200" dirty="0"/>
            <a:t>Use spark-shell command to work Spark with Scala.</a:t>
          </a:r>
          <a:br>
            <a:rPr lang="en-GB" sz="1900" kern="1200" dirty="0"/>
          </a:br>
          <a:br>
            <a:rPr lang="en-GB" sz="1900" kern="1200" dirty="0"/>
          </a:br>
          <a:r>
            <a:rPr lang="en-GB" sz="1900" kern="1200" dirty="0"/>
            <a:t>The spark command is used to launch Spark with R language.</a:t>
          </a:r>
          <a:br>
            <a:rPr lang="en-GB" sz="1900" kern="1200" dirty="0"/>
          </a:br>
          <a:br>
            <a:rPr lang="en-GB" sz="1900" kern="1200" dirty="0"/>
          </a:br>
          <a:r>
            <a:rPr lang="en-GB" sz="1900" kern="1200" dirty="0"/>
            <a:t>PySpark shell default provides spark and SC variables. spark is an object of SparkSession and SC is an object of SparkContext.</a:t>
          </a:r>
          <a:br>
            <a:rPr lang="en-GB" sz="1900" kern="1200" dirty="0"/>
          </a:br>
          <a:br>
            <a:rPr lang="en-GB" sz="1900" kern="1200" dirty="0"/>
          </a:br>
          <a:r>
            <a:rPr lang="en-GB" sz="1900" kern="1200" dirty="0"/>
            <a:t>In PySpark shell, you cannot create your own SparkContext.</a:t>
          </a:r>
          <a:br>
            <a:rPr lang="en-IN" sz="1900" kern="1200" dirty="0"/>
          </a:br>
          <a:br>
            <a:rPr lang="en-IN" sz="1900" kern="1200" dirty="0"/>
          </a:br>
          <a:br>
            <a:rPr lang="en-IN" sz="1900" kern="1200" dirty="0"/>
          </a:br>
          <a:br>
            <a:rPr lang="en-IN" sz="1900" kern="1200" dirty="0"/>
          </a:br>
          <a:br>
            <a:rPr lang="en-IN" sz="1900" kern="1200" dirty="0"/>
          </a:br>
          <a:br>
            <a:rPr lang="en-IN" sz="1900" kern="1200" dirty="0"/>
          </a:br>
          <a:endParaRPr lang="en-IN" sz="1900" kern="1200" dirty="0"/>
        </a:p>
      </dsp:txBody>
      <dsp:txXfrm>
        <a:off x="0" y="0"/>
        <a:ext cx="12192000" cy="603068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72FB0-18E1-4AA1-B65F-F107BA80BEB7}">
      <dsp:nvSpPr>
        <dsp:cNvPr id="0" name=""/>
        <dsp:cNvSpPr/>
      </dsp:nvSpPr>
      <dsp:spPr>
        <a:xfrm>
          <a:off x="0" y="196"/>
          <a:ext cx="12192000" cy="11752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IN" sz="4900" kern="1200" dirty="0"/>
            <a:t>The First Pyspark Job</a:t>
          </a:r>
        </a:p>
      </dsp:txBody>
      <dsp:txXfrm>
        <a:off x="57372" y="57568"/>
        <a:ext cx="12077256" cy="10605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E369B-6E0C-430B-AA15-9996526F5B5E}">
      <dsp:nvSpPr>
        <dsp:cNvPr id="0" name=""/>
        <dsp:cNvSpPr/>
      </dsp:nvSpPr>
      <dsp:spPr>
        <a:xfrm>
          <a:off x="0" y="1944885"/>
          <a:ext cx="3809999" cy="53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Languages</a:t>
          </a:r>
        </a:p>
      </dsp:txBody>
      <dsp:txXfrm>
        <a:off x="15692" y="1960577"/>
        <a:ext cx="3778615" cy="504397"/>
      </dsp:txXfrm>
    </dsp:sp>
    <dsp:sp modelId="{1246F63C-17BB-428C-B31E-B9432F45A9A6}">
      <dsp:nvSpPr>
        <dsp:cNvPr id="0" name=""/>
        <dsp:cNvSpPr/>
      </dsp:nvSpPr>
      <dsp:spPr>
        <a:xfrm>
          <a:off x="0" y="2577107"/>
          <a:ext cx="53578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C5D563-838B-4968-A5FE-CC9D05F1B4F4}">
      <dsp:nvSpPr>
        <dsp:cNvPr id="0" name=""/>
        <dsp:cNvSpPr/>
      </dsp:nvSpPr>
      <dsp:spPr>
        <a:xfrm>
          <a:off x="567928" y="2577107"/>
          <a:ext cx="324207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a:t>R</a:t>
          </a:r>
          <a:r>
            <a:rPr lang="en-IN" sz="1700" kern="1200" dirty="0"/>
            <a:t>, SQL, Python, Java, Scala</a:t>
          </a:r>
        </a:p>
      </dsp:txBody>
      <dsp:txXfrm>
        <a:off x="594087" y="2603266"/>
        <a:ext cx="3189753" cy="483463"/>
      </dsp:txXfrm>
    </dsp:sp>
    <dsp:sp modelId="{85BB0A54-4A46-418C-B17F-330E0CE25FC0}">
      <dsp:nvSpPr>
        <dsp:cNvPr id="0" name=""/>
        <dsp:cNvSpPr/>
      </dsp:nvSpPr>
      <dsp:spPr>
        <a:xfrm>
          <a:off x="4191000" y="1944885"/>
          <a:ext cx="3809999" cy="53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IN" sz="3000" kern="1200"/>
            <a:t>Apache Spark</a:t>
          </a:r>
        </a:p>
      </dsp:txBody>
      <dsp:txXfrm>
        <a:off x="4206692" y="1960577"/>
        <a:ext cx="3778615" cy="504397"/>
      </dsp:txXfrm>
    </dsp:sp>
    <dsp:sp modelId="{77F366F1-BC37-4464-943E-FBB378EDC44D}">
      <dsp:nvSpPr>
        <dsp:cNvPr id="0" name=""/>
        <dsp:cNvSpPr/>
      </dsp:nvSpPr>
      <dsp:spPr>
        <a:xfrm>
          <a:off x="8382000" y="1944885"/>
          <a:ext cx="3809999" cy="5357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Spark Core API</a:t>
          </a:r>
        </a:p>
      </dsp:txBody>
      <dsp:txXfrm>
        <a:off x="8397692" y="1960577"/>
        <a:ext cx="3778615" cy="504397"/>
      </dsp:txXfrm>
    </dsp:sp>
    <dsp:sp modelId="{4DFB284A-A82A-43C3-94AE-00AA80A5A2D4}">
      <dsp:nvSpPr>
        <dsp:cNvPr id="0" name=""/>
        <dsp:cNvSpPr/>
      </dsp:nvSpPr>
      <dsp:spPr>
        <a:xfrm>
          <a:off x="8382000" y="2577107"/>
          <a:ext cx="53578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ACE939-2F88-42EA-8253-60682C126556}">
      <dsp:nvSpPr>
        <dsp:cNvPr id="0" name=""/>
        <dsp:cNvSpPr/>
      </dsp:nvSpPr>
      <dsp:spPr>
        <a:xfrm>
          <a:off x="8949928" y="2577107"/>
          <a:ext cx="324207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t>SQL</a:t>
          </a:r>
        </a:p>
      </dsp:txBody>
      <dsp:txXfrm>
        <a:off x="8976087" y="2603266"/>
        <a:ext cx="3189753" cy="483463"/>
      </dsp:txXfrm>
    </dsp:sp>
    <dsp:sp modelId="{2614A6CB-02A4-41CA-81AC-18DE67D59367}">
      <dsp:nvSpPr>
        <dsp:cNvPr id="0" name=""/>
        <dsp:cNvSpPr/>
      </dsp:nvSpPr>
      <dsp:spPr>
        <a:xfrm>
          <a:off x="8382000" y="3177182"/>
          <a:ext cx="53578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7627CA-20E3-4B02-AB64-D754958E681D}">
      <dsp:nvSpPr>
        <dsp:cNvPr id="0" name=""/>
        <dsp:cNvSpPr/>
      </dsp:nvSpPr>
      <dsp:spPr>
        <a:xfrm>
          <a:off x="8949928" y="3177182"/>
          <a:ext cx="324207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t>Streaming</a:t>
          </a:r>
        </a:p>
      </dsp:txBody>
      <dsp:txXfrm>
        <a:off x="8976087" y="3203341"/>
        <a:ext cx="3189753" cy="483463"/>
      </dsp:txXfrm>
    </dsp:sp>
    <dsp:sp modelId="{3A3F9C5B-EC3F-454A-9BBA-7DCFB151CBA6}">
      <dsp:nvSpPr>
        <dsp:cNvPr id="0" name=""/>
        <dsp:cNvSpPr/>
      </dsp:nvSpPr>
      <dsp:spPr>
        <a:xfrm>
          <a:off x="8382000" y="3777257"/>
          <a:ext cx="53578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A9608B-90BC-41A0-919B-A1871A8F8D4D}">
      <dsp:nvSpPr>
        <dsp:cNvPr id="0" name=""/>
        <dsp:cNvSpPr/>
      </dsp:nvSpPr>
      <dsp:spPr>
        <a:xfrm>
          <a:off x="8949928" y="3777257"/>
          <a:ext cx="324207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a:t>MLIib</a:t>
          </a:r>
        </a:p>
      </dsp:txBody>
      <dsp:txXfrm>
        <a:off x="8976087" y="3803416"/>
        <a:ext cx="3189753" cy="483463"/>
      </dsp:txXfrm>
    </dsp:sp>
    <dsp:sp modelId="{381628D1-9AE3-4C94-A0A1-E3A752F48B4D}">
      <dsp:nvSpPr>
        <dsp:cNvPr id="0" name=""/>
        <dsp:cNvSpPr/>
      </dsp:nvSpPr>
      <dsp:spPr>
        <a:xfrm>
          <a:off x="8382000" y="4377332"/>
          <a:ext cx="53578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CF006-920E-4CEA-8E32-F950ACA62074}">
      <dsp:nvSpPr>
        <dsp:cNvPr id="0" name=""/>
        <dsp:cNvSpPr/>
      </dsp:nvSpPr>
      <dsp:spPr>
        <a:xfrm>
          <a:off x="8949928" y="4377332"/>
          <a:ext cx="3242071" cy="53578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N" sz="1700" kern="1200" dirty="0" err="1"/>
            <a:t>GraphX</a:t>
          </a:r>
          <a:endParaRPr lang="en-IN" sz="1700" kern="1200" dirty="0"/>
        </a:p>
      </dsp:txBody>
      <dsp:txXfrm>
        <a:off x="8976087" y="4403491"/>
        <a:ext cx="3189753" cy="48346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DDB205-FE35-47E2-9D19-09255075EB35}">
      <dsp:nvSpPr>
        <dsp:cNvPr id="0" name=""/>
        <dsp:cNvSpPr/>
      </dsp:nvSpPr>
      <dsp:spPr>
        <a:xfrm>
          <a:off x="360164" y="1838"/>
          <a:ext cx="1535905" cy="76795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b="0" i="0" kern="1200"/>
            <a:t>Spark can easily run a Spark standalone job </a:t>
          </a:r>
          <a:endParaRPr lang="en-IN" sz="1600" kern="1200"/>
        </a:p>
      </dsp:txBody>
      <dsp:txXfrm>
        <a:off x="382657" y="24331"/>
        <a:ext cx="1490919" cy="722966"/>
      </dsp:txXfrm>
    </dsp:sp>
    <dsp:sp modelId="{B2D32CC2-AEA0-43EA-9ECA-01CF331F7E57}">
      <dsp:nvSpPr>
        <dsp:cNvPr id="0" name=""/>
        <dsp:cNvSpPr/>
      </dsp:nvSpPr>
      <dsp:spPr>
        <a:xfrm>
          <a:off x="2280046" y="1838"/>
          <a:ext cx="1535905" cy="767952"/>
        </a:xfrm>
        <a:prstGeom prst="roundRect">
          <a:avLst>
            <a:gd name="adj" fmla="val 10000"/>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b="0" i="0" kern="1200" dirty="0"/>
            <a:t>This example runs a minimal Spark script </a:t>
          </a:r>
          <a:endParaRPr lang="en-IN" sz="1600" kern="1200" dirty="0"/>
        </a:p>
      </dsp:txBody>
      <dsp:txXfrm>
        <a:off x="2302539" y="24331"/>
        <a:ext cx="1490919" cy="722966"/>
      </dsp:txXfrm>
    </dsp:sp>
    <dsp:sp modelId="{066C100F-DEA3-4733-831D-34E2B49F75FF}">
      <dsp:nvSpPr>
        <dsp:cNvPr id="0" name=""/>
        <dsp:cNvSpPr/>
      </dsp:nvSpPr>
      <dsp:spPr>
        <a:xfrm>
          <a:off x="4199928" y="1838"/>
          <a:ext cx="1535905" cy="767952"/>
        </a:xfrm>
        <a:prstGeom prst="roundRect">
          <a:avLst>
            <a:gd name="adj" fmla="val 100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GB" sz="1600" b="0" i="0" kern="1200" dirty="0"/>
            <a:t>It includes: </a:t>
          </a:r>
          <a:endParaRPr lang="en-IN" sz="1600" kern="1200" dirty="0"/>
        </a:p>
      </dsp:txBody>
      <dsp:txXfrm>
        <a:off x="4222421" y="24331"/>
        <a:ext cx="1490919" cy="722966"/>
      </dsp:txXfrm>
    </dsp:sp>
    <dsp:sp modelId="{7631A7C8-F557-4976-A0E1-CC4458C4EA53}">
      <dsp:nvSpPr>
        <dsp:cNvPr id="0" name=""/>
        <dsp:cNvSpPr/>
      </dsp:nvSpPr>
      <dsp:spPr>
        <a:xfrm>
          <a:off x="4353519" y="769791"/>
          <a:ext cx="153590" cy="575964"/>
        </a:xfrm>
        <a:custGeom>
          <a:avLst/>
          <a:gdLst/>
          <a:ahLst/>
          <a:cxnLst/>
          <a:rect l="0" t="0" r="0" b="0"/>
          <a:pathLst>
            <a:path>
              <a:moveTo>
                <a:pt x="0" y="0"/>
              </a:moveTo>
              <a:lnTo>
                <a:pt x="0" y="575964"/>
              </a:lnTo>
              <a:lnTo>
                <a:pt x="153590" y="575964"/>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DB837C-39DD-4462-BC40-B6E2856AD218}">
      <dsp:nvSpPr>
        <dsp:cNvPr id="0" name=""/>
        <dsp:cNvSpPr/>
      </dsp:nvSpPr>
      <dsp:spPr>
        <a:xfrm>
          <a:off x="4507110" y="961779"/>
          <a:ext cx="1228724" cy="76795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b="0" i="0" kern="1200" dirty="0"/>
            <a:t>Importing PySpark </a:t>
          </a:r>
          <a:endParaRPr lang="en-IN" sz="1000" kern="1200" dirty="0"/>
        </a:p>
      </dsp:txBody>
      <dsp:txXfrm>
        <a:off x="4529603" y="984272"/>
        <a:ext cx="1183738" cy="722966"/>
      </dsp:txXfrm>
    </dsp:sp>
    <dsp:sp modelId="{DDEB48BC-2CFF-490D-874F-40A48169858F}">
      <dsp:nvSpPr>
        <dsp:cNvPr id="0" name=""/>
        <dsp:cNvSpPr/>
      </dsp:nvSpPr>
      <dsp:spPr>
        <a:xfrm>
          <a:off x="4353519" y="769791"/>
          <a:ext cx="153590" cy="1535905"/>
        </a:xfrm>
        <a:custGeom>
          <a:avLst/>
          <a:gdLst/>
          <a:ahLst/>
          <a:cxnLst/>
          <a:rect l="0" t="0" r="0" b="0"/>
          <a:pathLst>
            <a:path>
              <a:moveTo>
                <a:pt x="0" y="0"/>
              </a:moveTo>
              <a:lnTo>
                <a:pt x="0" y="1535905"/>
              </a:lnTo>
              <a:lnTo>
                <a:pt x="153590" y="153590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1981D-9507-43D1-84F0-71E74E95AAB1}">
      <dsp:nvSpPr>
        <dsp:cNvPr id="0" name=""/>
        <dsp:cNvSpPr/>
      </dsp:nvSpPr>
      <dsp:spPr>
        <a:xfrm>
          <a:off x="4507110" y="1921720"/>
          <a:ext cx="1228724" cy="76795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b="0" i="0" kern="1200" dirty="0"/>
            <a:t>Initializing a SparkContext </a:t>
          </a:r>
          <a:endParaRPr lang="en-IN" sz="1000" kern="1200" dirty="0"/>
        </a:p>
      </dsp:txBody>
      <dsp:txXfrm>
        <a:off x="4529603" y="1944213"/>
        <a:ext cx="1183738" cy="722966"/>
      </dsp:txXfrm>
    </dsp:sp>
    <dsp:sp modelId="{6C6941C8-5043-4007-AF9B-A61C0BE34097}">
      <dsp:nvSpPr>
        <dsp:cNvPr id="0" name=""/>
        <dsp:cNvSpPr/>
      </dsp:nvSpPr>
      <dsp:spPr>
        <a:xfrm>
          <a:off x="4353519" y="769791"/>
          <a:ext cx="153590" cy="2495847"/>
        </a:xfrm>
        <a:custGeom>
          <a:avLst/>
          <a:gdLst/>
          <a:ahLst/>
          <a:cxnLst/>
          <a:rect l="0" t="0" r="0" b="0"/>
          <a:pathLst>
            <a:path>
              <a:moveTo>
                <a:pt x="0" y="0"/>
              </a:moveTo>
              <a:lnTo>
                <a:pt x="0" y="2495847"/>
              </a:lnTo>
              <a:lnTo>
                <a:pt x="153590" y="2495847"/>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DAAE8F-76A7-46B6-BBD8-70F18D46988E}">
      <dsp:nvSpPr>
        <dsp:cNvPr id="0" name=""/>
        <dsp:cNvSpPr/>
      </dsp:nvSpPr>
      <dsp:spPr>
        <a:xfrm>
          <a:off x="4507110" y="2881662"/>
          <a:ext cx="1228724" cy="76795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b="0" i="0" kern="1200" dirty="0"/>
            <a:t>Performing a distributed calculation on a Spark cluster in the standalone mode </a:t>
          </a:r>
          <a:endParaRPr lang="en-IN" sz="1000" kern="1200" dirty="0"/>
        </a:p>
      </dsp:txBody>
      <dsp:txXfrm>
        <a:off x="4529603" y="2904155"/>
        <a:ext cx="1183738" cy="722966"/>
      </dsp:txXfrm>
    </dsp:sp>
    <dsp:sp modelId="{B3EF1DCA-E4AA-4A51-A7CE-4A0AC150C107}">
      <dsp:nvSpPr>
        <dsp:cNvPr id="0" name=""/>
        <dsp:cNvSpPr/>
      </dsp:nvSpPr>
      <dsp:spPr>
        <a:xfrm>
          <a:off x="4353519" y="769791"/>
          <a:ext cx="153590" cy="3455788"/>
        </a:xfrm>
        <a:custGeom>
          <a:avLst/>
          <a:gdLst/>
          <a:ahLst/>
          <a:cxnLst/>
          <a:rect l="0" t="0" r="0" b="0"/>
          <a:pathLst>
            <a:path>
              <a:moveTo>
                <a:pt x="0" y="0"/>
              </a:moveTo>
              <a:lnTo>
                <a:pt x="0" y="3455788"/>
              </a:lnTo>
              <a:lnTo>
                <a:pt x="153590" y="345578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356025-2F43-4DA5-86D2-155E9D4C27DA}">
      <dsp:nvSpPr>
        <dsp:cNvPr id="0" name=""/>
        <dsp:cNvSpPr/>
      </dsp:nvSpPr>
      <dsp:spPr>
        <a:xfrm>
          <a:off x="4507110" y="3841603"/>
          <a:ext cx="1228724" cy="76795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b="0" i="0" kern="1200" dirty="0"/>
            <a:t>Defining a method 'mod' to perform an action in Spark Job </a:t>
          </a:r>
          <a:endParaRPr lang="en-IN" sz="1000" kern="1200" dirty="0"/>
        </a:p>
      </dsp:txBody>
      <dsp:txXfrm>
        <a:off x="4529603" y="3864096"/>
        <a:ext cx="1183738" cy="722966"/>
      </dsp:txXfrm>
    </dsp:sp>
    <dsp:sp modelId="{A3676DF9-FB1D-4F1E-AB21-891C6BDC0FCF}">
      <dsp:nvSpPr>
        <dsp:cNvPr id="0" name=""/>
        <dsp:cNvSpPr/>
      </dsp:nvSpPr>
      <dsp:spPr>
        <a:xfrm>
          <a:off x="4353519" y="769791"/>
          <a:ext cx="153590" cy="4415729"/>
        </a:xfrm>
        <a:custGeom>
          <a:avLst/>
          <a:gdLst/>
          <a:ahLst/>
          <a:cxnLst/>
          <a:rect l="0" t="0" r="0" b="0"/>
          <a:pathLst>
            <a:path>
              <a:moveTo>
                <a:pt x="0" y="0"/>
              </a:moveTo>
              <a:lnTo>
                <a:pt x="0" y="4415729"/>
              </a:lnTo>
              <a:lnTo>
                <a:pt x="153590" y="4415729"/>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FCCDA8-7972-4F99-B3E8-66A2556BB594}">
      <dsp:nvSpPr>
        <dsp:cNvPr id="0" name=""/>
        <dsp:cNvSpPr/>
      </dsp:nvSpPr>
      <dsp:spPr>
        <a:xfrm>
          <a:off x="4507110" y="4801544"/>
          <a:ext cx="1228724" cy="76795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GB" sz="1000" b="0" i="0" kern="1200" dirty="0"/>
            <a:t>Using an RDD operation to perform a transformation</a:t>
          </a:r>
          <a:endParaRPr lang="en-IN" sz="1000" kern="1200" dirty="0"/>
        </a:p>
      </dsp:txBody>
      <dsp:txXfrm>
        <a:off x="4529603" y="4824037"/>
        <a:ext cx="1183738" cy="72296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B5860-0280-4799-83B5-55DF99824B33}">
      <dsp:nvSpPr>
        <dsp:cNvPr id="0" name=""/>
        <dsp:cNvSpPr/>
      </dsp:nvSpPr>
      <dsp:spPr>
        <a:xfrm>
          <a:off x="6003675" y="3099699"/>
          <a:ext cx="4954593" cy="552375"/>
        </a:xfrm>
        <a:custGeom>
          <a:avLst/>
          <a:gdLst/>
          <a:ahLst/>
          <a:cxnLst/>
          <a:rect l="0" t="0" r="0" b="0"/>
          <a:pathLst>
            <a:path>
              <a:moveTo>
                <a:pt x="0" y="0"/>
              </a:moveTo>
              <a:lnTo>
                <a:pt x="0" y="329300"/>
              </a:lnTo>
              <a:lnTo>
                <a:pt x="4954593" y="329300"/>
              </a:lnTo>
              <a:lnTo>
                <a:pt x="4954593" y="552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472B1B-035C-4390-A1BF-8E5DA12CE10D}">
      <dsp:nvSpPr>
        <dsp:cNvPr id="0" name=""/>
        <dsp:cNvSpPr/>
      </dsp:nvSpPr>
      <dsp:spPr>
        <a:xfrm>
          <a:off x="6003675" y="3099699"/>
          <a:ext cx="2477296" cy="552375"/>
        </a:xfrm>
        <a:custGeom>
          <a:avLst/>
          <a:gdLst/>
          <a:ahLst/>
          <a:cxnLst/>
          <a:rect l="0" t="0" r="0" b="0"/>
          <a:pathLst>
            <a:path>
              <a:moveTo>
                <a:pt x="0" y="0"/>
              </a:moveTo>
              <a:lnTo>
                <a:pt x="0" y="329300"/>
              </a:lnTo>
              <a:lnTo>
                <a:pt x="2477296" y="329300"/>
              </a:lnTo>
              <a:lnTo>
                <a:pt x="2477296" y="552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4006E9-A521-4F5A-92E7-9CBF4CEE1A9A}">
      <dsp:nvSpPr>
        <dsp:cNvPr id="0" name=""/>
        <dsp:cNvSpPr/>
      </dsp:nvSpPr>
      <dsp:spPr>
        <a:xfrm>
          <a:off x="5957955" y="3099699"/>
          <a:ext cx="91440" cy="552375"/>
        </a:xfrm>
        <a:custGeom>
          <a:avLst/>
          <a:gdLst/>
          <a:ahLst/>
          <a:cxnLst/>
          <a:rect l="0" t="0" r="0" b="0"/>
          <a:pathLst>
            <a:path>
              <a:moveTo>
                <a:pt x="45720" y="0"/>
              </a:moveTo>
              <a:lnTo>
                <a:pt x="45720" y="552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4CDA7F-8211-4306-858F-3C8859FEE432}">
      <dsp:nvSpPr>
        <dsp:cNvPr id="0" name=""/>
        <dsp:cNvSpPr/>
      </dsp:nvSpPr>
      <dsp:spPr>
        <a:xfrm>
          <a:off x="3526378" y="3099699"/>
          <a:ext cx="2477296" cy="552375"/>
        </a:xfrm>
        <a:custGeom>
          <a:avLst/>
          <a:gdLst/>
          <a:ahLst/>
          <a:cxnLst/>
          <a:rect l="0" t="0" r="0" b="0"/>
          <a:pathLst>
            <a:path>
              <a:moveTo>
                <a:pt x="2477296" y="0"/>
              </a:moveTo>
              <a:lnTo>
                <a:pt x="2477296" y="329300"/>
              </a:lnTo>
              <a:lnTo>
                <a:pt x="0" y="329300"/>
              </a:lnTo>
              <a:lnTo>
                <a:pt x="0" y="552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D85BE9-9BA4-46B6-9A4F-2B9F5544C090}">
      <dsp:nvSpPr>
        <dsp:cNvPr id="0" name=""/>
        <dsp:cNvSpPr/>
      </dsp:nvSpPr>
      <dsp:spPr>
        <a:xfrm>
          <a:off x="1049081" y="3099699"/>
          <a:ext cx="4954593" cy="552375"/>
        </a:xfrm>
        <a:custGeom>
          <a:avLst/>
          <a:gdLst/>
          <a:ahLst/>
          <a:cxnLst/>
          <a:rect l="0" t="0" r="0" b="0"/>
          <a:pathLst>
            <a:path>
              <a:moveTo>
                <a:pt x="4954593" y="0"/>
              </a:moveTo>
              <a:lnTo>
                <a:pt x="4954593" y="329300"/>
              </a:lnTo>
              <a:lnTo>
                <a:pt x="0" y="329300"/>
              </a:lnTo>
              <a:lnTo>
                <a:pt x="0" y="552375"/>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DD73AD-5196-4921-96D3-F4F18DAB1175}">
      <dsp:nvSpPr>
        <dsp:cNvPr id="0" name=""/>
        <dsp:cNvSpPr/>
      </dsp:nvSpPr>
      <dsp:spPr>
        <a:xfrm>
          <a:off x="5080426" y="2143664"/>
          <a:ext cx="1846497" cy="95603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134907" numCol="1" spcCol="1270" anchor="ctr" anchorCtr="0">
          <a:noAutofit/>
        </a:bodyPr>
        <a:lstStyle/>
        <a:p>
          <a:pPr marL="0" lvl="0" indent="0" algn="ctr" defTabSz="488950">
            <a:lnSpc>
              <a:spcPct val="90000"/>
            </a:lnSpc>
            <a:spcBef>
              <a:spcPct val="0"/>
            </a:spcBef>
            <a:spcAft>
              <a:spcPct val="35000"/>
            </a:spcAft>
            <a:buNone/>
          </a:pPr>
          <a:r>
            <a:rPr lang="en-IN" sz="1100" kern="1200" dirty="0"/>
            <a:t>Spark RDDs</a:t>
          </a:r>
        </a:p>
      </dsp:txBody>
      <dsp:txXfrm>
        <a:off x="5080426" y="2143664"/>
        <a:ext cx="1846497" cy="956034"/>
      </dsp:txXfrm>
    </dsp:sp>
    <dsp:sp modelId="{FC57A4D7-1AC4-4714-9BF5-E4328068B1D3}">
      <dsp:nvSpPr>
        <dsp:cNvPr id="0" name=""/>
        <dsp:cNvSpPr/>
      </dsp:nvSpPr>
      <dsp:spPr>
        <a:xfrm>
          <a:off x="5449725" y="2887247"/>
          <a:ext cx="1661847" cy="318678"/>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50800" bIns="12700" numCol="1" spcCol="1270" anchor="ctr" anchorCtr="0">
          <a:noAutofit/>
        </a:bodyPr>
        <a:lstStyle/>
        <a:p>
          <a:pPr marL="0" lvl="0" indent="0" algn="r" defTabSz="889000">
            <a:lnSpc>
              <a:spcPct val="90000"/>
            </a:lnSpc>
            <a:spcBef>
              <a:spcPct val="0"/>
            </a:spcBef>
            <a:spcAft>
              <a:spcPct val="35000"/>
            </a:spcAft>
            <a:buNone/>
          </a:pPr>
          <a:endParaRPr lang="en-IN" sz="2000" kern="1200"/>
        </a:p>
      </dsp:txBody>
      <dsp:txXfrm>
        <a:off x="5449725" y="2887247"/>
        <a:ext cx="1661847" cy="318678"/>
      </dsp:txXfrm>
    </dsp:sp>
    <dsp:sp modelId="{98CD542F-A2B8-46E4-A18B-27D6D5EE5751}">
      <dsp:nvSpPr>
        <dsp:cNvPr id="0" name=""/>
        <dsp:cNvSpPr/>
      </dsp:nvSpPr>
      <dsp:spPr>
        <a:xfrm>
          <a:off x="125832" y="3652074"/>
          <a:ext cx="1846497" cy="95603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134907" numCol="1" spcCol="1270" anchor="ctr" anchorCtr="0">
          <a:noAutofit/>
        </a:bodyPr>
        <a:lstStyle/>
        <a:p>
          <a:pPr marL="0" lvl="0" indent="0" algn="ctr" defTabSz="488950">
            <a:lnSpc>
              <a:spcPct val="90000"/>
            </a:lnSpc>
            <a:spcBef>
              <a:spcPct val="0"/>
            </a:spcBef>
            <a:spcAft>
              <a:spcPct val="35000"/>
            </a:spcAft>
            <a:buNone/>
          </a:pPr>
          <a:r>
            <a:rPr lang="en-GB" sz="1100" kern="1200" dirty="0"/>
            <a:t>RDDs are the ruin logical data in Spark</a:t>
          </a:r>
          <a:endParaRPr lang="en-IN" sz="1100" kern="1200" dirty="0"/>
        </a:p>
      </dsp:txBody>
      <dsp:txXfrm>
        <a:off x="125832" y="3652074"/>
        <a:ext cx="1846497" cy="956034"/>
      </dsp:txXfrm>
    </dsp:sp>
    <dsp:sp modelId="{FBDB564D-B67C-41DA-B592-51156ED6C416}">
      <dsp:nvSpPr>
        <dsp:cNvPr id="0" name=""/>
        <dsp:cNvSpPr/>
      </dsp:nvSpPr>
      <dsp:spPr>
        <a:xfrm>
          <a:off x="495131" y="4395657"/>
          <a:ext cx="1661847" cy="318678"/>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50800" bIns="12700" numCol="1" spcCol="1270" anchor="ctr" anchorCtr="0">
          <a:noAutofit/>
        </a:bodyPr>
        <a:lstStyle/>
        <a:p>
          <a:pPr marL="0" lvl="0" indent="0" algn="r" defTabSz="889000">
            <a:lnSpc>
              <a:spcPct val="90000"/>
            </a:lnSpc>
            <a:spcBef>
              <a:spcPct val="0"/>
            </a:spcBef>
            <a:spcAft>
              <a:spcPct val="35000"/>
            </a:spcAft>
            <a:buNone/>
          </a:pPr>
          <a:endParaRPr lang="en-IN" sz="2000" kern="1200"/>
        </a:p>
      </dsp:txBody>
      <dsp:txXfrm>
        <a:off x="495131" y="4395657"/>
        <a:ext cx="1661847" cy="318678"/>
      </dsp:txXfrm>
    </dsp:sp>
    <dsp:sp modelId="{934B1746-0CA9-4DD6-ABFD-56027144F196}">
      <dsp:nvSpPr>
        <dsp:cNvPr id="0" name=""/>
        <dsp:cNvSpPr/>
      </dsp:nvSpPr>
      <dsp:spPr>
        <a:xfrm>
          <a:off x="2603129" y="3652074"/>
          <a:ext cx="1846497" cy="956034"/>
        </a:xfrm>
        <a:prstGeom prst="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134907" numCol="1" spcCol="1270" anchor="ctr" anchorCtr="0">
          <a:noAutofit/>
        </a:bodyPr>
        <a:lstStyle/>
        <a:p>
          <a:pPr marL="0" lvl="0" indent="0" algn="ctr" defTabSz="488950">
            <a:lnSpc>
              <a:spcPct val="90000"/>
            </a:lnSpc>
            <a:spcBef>
              <a:spcPct val="0"/>
            </a:spcBef>
            <a:spcAft>
              <a:spcPct val="35000"/>
            </a:spcAft>
            <a:buNone/>
          </a:pPr>
          <a:r>
            <a:rPr lang="en-GB" sz="1100" kern="1200" dirty="0"/>
            <a:t>They are a distributed collection Of objects, stored in memory or On disks of different machines Of a cluster</a:t>
          </a:r>
          <a:endParaRPr lang="en-IN" sz="1100" kern="1200" dirty="0"/>
        </a:p>
      </dsp:txBody>
      <dsp:txXfrm>
        <a:off x="2603129" y="3652074"/>
        <a:ext cx="1846497" cy="956034"/>
      </dsp:txXfrm>
    </dsp:sp>
    <dsp:sp modelId="{1F14B5A0-E534-4262-88AA-0BC386BEFE87}">
      <dsp:nvSpPr>
        <dsp:cNvPr id="0" name=""/>
        <dsp:cNvSpPr/>
      </dsp:nvSpPr>
      <dsp:spPr>
        <a:xfrm>
          <a:off x="2972428" y="4395657"/>
          <a:ext cx="1661847" cy="318678"/>
        </a:xfrm>
        <a:prstGeom prst="rect">
          <a:avLst/>
        </a:prstGeom>
        <a:solidFill>
          <a:schemeClr val="lt1">
            <a:alpha val="90000"/>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50800" bIns="12700" numCol="1" spcCol="1270" anchor="ctr" anchorCtr="0">
          <a:noAutofit/>
        </a:bodyPr>
        <a:lstStyle/>
        <a:p>
          <a:pPr marL="0" lvl="0" indent="0" algn="r" defTabSz="889000">
            <a:lnSpc>
              <a:spcPct val="90000"/>
            </a:lnSpc>
            <a:spcBef>
              <a:spcPct val="0"/>
            </a:spcBef>
            <a:spcAft>
              <a:spcPct val="35000"/>
            </a:spcAft>
            <a:buNone/>
          </a:pPr>
          <a:endParaRPr lang="en-IN" sz="2000" kern="1200"/>
        </a:p>
      </dsp:txBody>
      <dsp:txXfrm>
        <a:off x="2972428" y="4395657"/>
        <a:ext cx="1661847" cy="318678"/>
      </dsp:txXfrm>
    </dsp:sp>
    <dsp:sp modelId="{8D5ECD20-DC45-47D0-898D-3144C6CB78A9}">
      <dsp:nvSpPr>
        <dsp:cNvPr id="0" name=""/>
        <dsp:cNvSpPr/>
      </dsp:nvSpPr>
      <dsp:spPr>
        <a:xfrm>
          <a:off x="5080426" y="3652074"/>
          <a:ext cx="1846497" cy="956034"/>
        </a:xfrm>
        <a:prstGeom prst="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134907" numCol="1" spcCol="1270" anchor="ctr" anchorCtr="0">
          <a:noAutofit/>
        </a:bodyPr>
        <a:lstStyle/>
        <a:p>
          <a:pPr marL="0" lvl="0" indent="0" algn="ctr" defTabSz="488950">
            <a:lnSpc>
              <a:spcPct val="90000"/>
            </a:lnSpc>
            <a:spcBef>
              <a:spcPct val="0"/>
            </a:spcBef>
            <a:spcAft>
              <a:spcPct val="35000"/>
            </a:spcAft>
            <a:buNone/>
          </a:pPr>
          <a:r>
            <a:rPr lang="en-GB" sz="1100" kern="1200" dirty="0"/>
            <a:t>A single RDD can be divided into multiple logical partitions so that these partitions can be stored processed on different machines Of a cluster</a:t>
          </a:r>
          <a:endParaRPr lang="en-IN" sz="1100" kern="1200" dirty="0"/>
        </a:p>
      </dsp:txBody>
      <dsp:txXfrm>
        <a:off x="5080426" y="3652074"/>
        <a:ext cx="1846497" cy="956034"/>
      </dsp:txXfrm>
    </dsp:sp>
    <dsp:sp modelId="{8048AA73-9682-45B7-A43C-388EA7160990}">
      <dsp:nvSpPr>
        <dsp:cNvPr id="0" name=""/>
        <dsp:cNvSpPr/>
      </dsp:nvSpPr>
      <dsp:spPr>
        <a:xfrm>
          <a:off x="5449725" y="4395657"/>
          <a:ext cx="1661847" cy="318678"/>
        </a:xfrm>
        <a:prstGeom prst="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50800" bIns="12700" numCol="1" spcCol="1270" anchor="ctr" anchorCtr="0">
          <a:noAutofit/>
        </a:bodyPr>
        <a:lstStyle/>
        <a:p>
          <a:pPr marL="0" lvl="0" indent="0" algn="r" defTabSz="889000">
            <a:lnSpc>
              <a:spcPct val="90000"/>
            </a:lnSpc>
            <a:spcBef>
              <a:spcPct val="0"/>
            </a:spcBef>
            <a:spcAft>
              <a:spcPct val="35000"/>
            </a:spcAft>
            <a:buNone/>
          </a:pPr>
          <a:endParaRPr lang="en-IN" sz="2000" kern="1200"/>
        </a:p>
      </dsp:txBody>
      <dsp:txXfrm>
        <a:off x="5449725" y="4395657"/>
        <a:ext cx="1661847" cy="318678"/>
      </dsp:txXfrm>
    </dsp:sp>
    <dsp:sp modelId="{BDFD9059-2BC0-4FF8-A57D-C86E614D83AC}">
      <dsp:nvSpPr>
        <dsp:cNvPr id="0" name=""/>
        <dsp:cNvSpPr/>
      </dsp:nvSpPr>
      <dsp:spPr>
        <a:xfrm>
          <a:off x="7557723" y="3652074"/>
          <a:ext cx="1846497" cy="956034"/>
        </a:xfrm>
        <a:prstGeom prst="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134907" numCol="1" spcCol="1270" anchor="ctr" anchorCtr="0">
          <a:noAutofit/>
        </a:bodyPr>
        <a:lstStyle/>
        <a:p>
          <a:pPr marL="0" lvl="0" indent="0" algn="ctr" defTabSz="488950">
            <a:lnSpc>
              <a:spcPct val="90000"/>
            </a:lnSpc>
            <a:spcBef>
              <a:spcPct val="0"/>
            </a:spcBef>
            <a:spcAft>
              <a:spcPct val="35000"/>
            </a:spcAft>
            <a:buNone/>
          </a:pPr>
          <a:r>
            <a:rPr lang="en-GB" sz="1100" kern="1200" dirty="0"/>
            <a:t>RDDs in Spark can be cached and used again for future transformations They are lazily evaluated. i.e., Spark delays the RDD evaluation until it is really needed</a:t>
          </a:r>
          <a:endParaRPr lang="en-IN" sz="1100" kern="1200" dirty="0"/>
        </a:p>
      </dsp:txBody>
      <dsp:txXfrm>
        <a:off x="7557723" y="3652074"/>
        <a:ext cx="1846497" cy="956034"/>
      </dsp:txXfrm>
    </dsp:sp>
    <dsp:sp modelId="{6A6D57FB-E79D-41FB-95C7-415153680A9C}">
      <dsp:nvSpPr>
        <dsp:cNvPr id="0" name=""/>
        <dsp:cNvSpPr/>
      </dsp:nvSpPr>
      <dsp:spPr>
        <a:xfrm>
          <a:off x="7927022" y="4395657"/>
          <a:ext cx="1661847" cy="318678"/>
        </a:xfrm>
        <a:prstGeom prst="rect">
          <a:avLst/>
        </a:prstGeom>
        <a:solidFill>
          <a:schemeClr val="lt1">
            <a:alpha val="90000"/>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50800" bIns="12700" numCol="1" spcCol="1270" anchor="ctr" anchorCtr="0">
          <a:noAutofit/>
        </a:bodyPr>
        <a:lstStyle/>
        <a:p>
          <a:pPr marL="0" lvl="0" indent="0" algn="r" defTabSz="889000">
            <a:lnSpc>
              <a:spcPct val="90000"/>
            </a:lnSpc>
            <a:spcBef>
              <a:spcPct val="0"/>
            </a:spcBef>
            <a:spcAft>
              <a:spcPct val="35000"/>
            </a:spcAft>
            <a:buNone/>
          </a:pPr>
          <a:endParaRPr lang="en-IN" sz="2000" kern="1200"/>
        </a:p>
      </dsp:txBody>
      <dsp:txXfrm>
        <a:off x="7927022" y="4395657"/>
        <a:ext cx="1661847" cy="318678"/>
      </dsp:txXfrm>
    </dsp:sp>
    <dsp:sp modelId="{1BC8AAED-C4E5-41DB-8CD4-A0A459416ABB}">
      <dsp:nvSpPr>
        <dsp:cNvPr id="0" name=""/>
        <dsp:cNvSpPr/>
      </dsp:nvSpPr>
      <dsp:spPr>
        <a:xfrm>
          <a:off x="10035020" y="3652074"/>
          <a:ext cx="1846497" cy="956034"/>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134907" numCol="1" spcCol="1270" anchor="ctr" anchorCtr="0">
          <a:noAutofit/>
        </a:bodyPr>
        <a:lstStyle/>
        <a:p>
          <a:pPr marL="0" lvl="0" indent="0" algn="ctr" defTabSz="488950">
            <a:lnSpc>
              <a:spcPct val="90000"/>
            </a:lnSpc>
            <a:spcBef>
              <a:spcPct val="0"/>
            </a:spcBef>
            <a:spcAft>
              <a:spcPct val="35000"/>
            </a:spcAft>
            <a:buNone/>
          </a:pPr>
          <a:r>
            <a:rPr lang="en-GB" sz="1100" kern="1200" dirty="0"/>
            <a:t>We Can perform and actions on RDDS</a:t>
          </a:r>
          <a:endParaRPr lang="en-IN" sz="1100" kern="1200" dirty="0"/>
        </a:p>
      </dsp:txBody>
      <dsp:txXfrm>
        <a:off x="10035020" y="3652074"/>
        <a:ext cx="1846497" cy="956034"/>
      </dsp:txXfrm>
    </dsp:sp>
    <dsp:sp modelId="{7D03778B-5366-409A-825F-45947EF4AA17}">
      <dsp:nvSpPr>
        <dsp:cNvPr id="0" name=""/>
        <dsp:cNvSpPr/>
      </dsp:nvSpPr>
      <dsp:spPr>
        <a:xfrm>
          <a:off x="10404319" y="4395657"/>
          <a:ext cx="1661847" cy="318678"/>
        </a:xfrm>
        <a:prstGeom prst="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800" tIns="12700" rIns="50800" bIns="12700" numCol="1" spcCol="1270" anchor="ctr" anchorCtr="0">
          <a:noAutofit/>
        </a:bodyPr>
        <a:lstStyle/>
        <a:p>
          <a:pPr marL="0" lvl="0" indent="0" algn="r" defTabSz="889000">
            <a:lnSpc>
              <a:spcPct val="90000"/>
            </a:lnSpc>
            <a:spcBef>
              <a:spcPct val="0"/>
            </a:spcBef>
            <a:spcAft>
              <a:spcPct val="35000"/>
            </a:spcAft>
            <a:buNone/>
          </a:pPr>
          <a:endParaRPr lang="en-IN" sz="2000" kern="1200"/>
        </a:p>
      </dsp:txBody>
      <dsp:txXfrm>
        <a:off x="10404319" y="4395657"/>
        <a:ext cx="1661847" cy="31867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02D8A-FF5E-47A6-94A5-327DDC252A78}">
      <dsp:nvSpPr>
        <dsp:cNvPr id="0" name=""/>
        <dsp:cNvSpPr/>
      </dsp:nvSpPr>
      <dsp:spPr>
        <a:xfrm>
          <a:off x="3901440" y="0"/>
          <a:ext cx="4389120" cy="10675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99060" rIns="198120" bIns="99060" numCol="1" spcCol="1270" anchor="ctr" anchorCtr="0">
          <a:noAutofit/>
        </a:bodyPr>
        <a:lstStyle/>
        <a:p>
          <a:pPr marL="0" lvl="0" indent="0" algn="ctr" defTabSz="2311400">
            <a:lnSpc>
              <a:spcPct val="90000"/>
            </a:lnSpc>
            <a:spcBef>
              <a:spcPct val="0"/>
            </a:spcBef>
            <a:spcAft>
              <a:spcPct val="35000"/>
            </a:spcAft>
            <a:buNone/>
          </a:pPr>
          <a:r>
            <a:rPr lang="en-IN" sz="5200" kern="1200" dirty="0"/>
            <a:t>RDD workflow</a:t>
          </a:r>
        </a:p>
      </dsp:txBody>
      <dsp:txXfrm>
        <a:off x="3953554" y="52114"/>
        <a:ext cx="4284892" cy="96332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F1140B-2B85-4D67-B114-4A0AFA8647C6}">
      <dsp:nvSpPr>
        <dsp:cNvPr id="0" name=""/>
        <dsp:cNvSpPr/>
      </dsp:nvSpPr>
      <dsp:spPr>
        <a:xfrm>
          <a:off x="5938029" y="2865555"/>
          <a:ext cx="4238737" cy="945133"/>
        </a:xfrm>
        <a:custGeom>
          <a:avLst/>
          <a:gdLst/>
          <a:ahLst/>
          <a:cxnLst/>
          <a:rect l="0" t="0" r="0" b="0"/>
          <a:pathLst>
            <a:path>
              <a:moveTo>
                <a:pt x="0" y="0"/>
              </a:moveTo>
              <a:lnTo>
                <a:pt x="0" y="563444"/>
              </a:lnTo>
              <a:lnTo>
                <a:pt x="4238737" y="563444"/>
              </a:lnTo>
              <a:lnTo>
                <a:pt x="4238737" y="9451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53130B-EE2F-4122-8839-987D9A5B074C}">
      <dsp:nvSpPr>
        <dsp:cNvPr id="0" name=""/>
        <dsp:cNvSpPr/>
      </dsp:nvSpPr>
      <dsp:spPr>
        <a:xfrm>
          <a:off x="5892309" y="2865555"/>
          <a:ext cx="91440" cy="945133"/>
        </a:xfrm>
        <a:custGeom>
          <a:avLst/>
          <a:gdLst/>
          <a:ahLst/>
          <a:cxnLst/>
          <a:rect l="0" t="0" r="0" b="0"/>
          <a:pathLst>
            <a:path>
              <a:moveTo>
                <a:pt x="45720" y="0"/>
              </a:moveTo>
              <a:lnTo>
                <a:pt x="45720" y="9451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51A005-2A20-44A1-BF9D-E098C4ED24A0}">
      <dsp:nvSpPr>
        <dsp:cNvPr id="0" name=""/>
        <dsp:cNvSpPr/>
      </dsp:nvSpPr>
      <dsp:spPr>
        <a:xfrm>
          <a:off x="1699291" y="2865555"/>
          <a:ext cx="4238737" cy="945133"/>
        </a:xfrm>
        <a:custGeom>
          <a:avLst/>
          <a:gdLst/>
          <a:ahLst/>
          <a:cxnLst/>
          <a:rect l="0" t="0" r="0" b="0"/>
          <a:pathLst>
            <a:path>
              <a:moveTo>
                <a:pt x="4238737" y="0"/>
              </a:moveTo>
              <a:lnTo>
                <a:pt x="4238737" y="563444"/>
              </a:lnTo>
              <a:lnTo>
                <a:pt x="0" y="563444"/>
              </a:lnTo>
              <a:lnTo>
                <a:pt x="0" y="94513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3A5B19-C1D3-4C16-984B-67DEA30263BC}">
      <dsp:nvSpPr>
        <dsp:cNvPr id="0" name=""/>
        <dsp:cNvSpPr/>
      </dsp:nvSpPr>
      <dsp:spPr>
        <a:xfrm>
          <a:off x="4358319" y="1229748"/>
          <a:ext cx="3159418" cy="16358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230831" numCol="1" spcCol="1270" anchor="ctr" anchorCtr="0">
          <a:noAutofit/>
        </a:bodyPr>
        <a:lstStyle/>
        <a:p>
          <a:pPr marL="0" lvl="0" indent="0" algn="ctr" defTabSz="1200150">
            <a:lnSpc>
              <a:spcPct val="90000"/>
            </a:lnSpc>
            <a:spcBef>
              <a:spcPct val="0"/>
            </a:spcBef>
            <a:spcAft>
              <a:spcPct val="35000"/>
            </a:spcAft>
            <a:buNone/>
          </a:pPr>
          <a:r>
            <a:rPr lang="en-GB" sz="2700" kern="1200"/>
            <a:t>Ways to Create RDDs in PySpark</a:t>
          </a:r>
          <a:endParaRPr lang="en-IN" sz="2700" kern="1200"/>
        </a:p>
      </dsp:txBody>
      <dsp:txXfrm>
        <a:off x="4358319" y="1229748"/>
        <a:ext cx="3159418" cy="1635807"/>
      </dsp:txXfrm>
    </dsp:sp>
    <dsp:sp modelId="{470CDEB9-70B4-4642-8794-700E80C840A7}">
      <dsp:nvSpPr>
        <dsp:cNvPr id="0" name=""/>
        <dsp:cNvSpPr/>
      </dsp:nvSpPr>
      <dsp:spPr>
        <a:xfrm>
          <a:off x="4990203" y="2502042"/>
          <a:ext cx="2843477" cy="5452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22225" rIns="88900" bIns="22225" numCol="1" spcCol="1270" anchor="ctr" anchorCtr="0">
          <a:noAutofit/>
        </a:bodyPr>
        <a:lstStyle/>
        <a:p>
          <a:pPr marL="0" lvl="0" indent="0" algn="r" defTabSz="1555750">
            <a:lnSpc>
              <a:spcPct val="90000"/>
            </a:lnSpc>
            <a:spcBef>
              <a:spcPct val="0"/>
            </a:spcBef>
            <a:spcAft>
              <a:spcPct val="35000"/>
            </a:spcAft>
            <a:buNone/>
          </a:pPr>
          <a:endParaRPr lang="en-IN" sz="3500" kern="1200"/>
        </a:p>
      </dsp:txBody>
      <dsp:txXfrm>
        <a:off x="4990203" y="2502042"/>
        <a:ext cx="2843477" cy="545269"/>
      </dsp:txXfrm>
    </dsp:sp>
    <dsp:sp modelId="{272CAE04-887C-417B-9952-9640DC31E338}">
      <dsp:nvSpPr>
        <dsp:cNvPr id="0" name=""/>
        <dsp:cNvSpPr/>
      </dsp:nvSpPr>
      <dsp:spPr>
        <a:xfrm>
          <a:off x="119582" y="3810688"/>
          <a:ext cx="3159418" cy="163580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230831" numCol="1" spcCol="1270" anchor="ctr" anchorCtr="0">
          <a:noAutofit/>
        </a:bodyPr>
        <a:lstStyle/>
        <a:p>
          <a:pPr marL="0" lvl="0" indent="0" algn="ctr" defTabSz="1200150">
            <a:lnSpc>
              <a:spcPct val="90000"/>
            </a:lnSpc>
            <a:spcBef>
              <a:spcPct val="0"/>
            </a:spcBef>
            <a:spcAft>
              <a:spcPct val="35000"/>
            </a:spcAft>
            <a:buNone/>
          </a:pPr>
          <a:r>
            <a:rPr lang="en-GB" sz="2700" kern="1200"/>
            <a:t>Create rdd from a collection object {set, list, dict, tuple, arrays}</a:t>
          </a:r>
          <a:endParaRPr lang="en-IN" sz="2700" kern="1200"/>
        </a:p>
      </dsp:txBody>
      <dsp:txXfrm>
        <a:off x="119582" y="3810688"/>
        <a:ext cx="3159418" cy="1635807"/>
      </dsp:txXfrm>
    </dsp:sp>
    <dsp:sp modelId="{73F0171C-CD89-49B7-A054-E5732752B16A}">
      <dsp:nvSpPr>
        <dsp:cNvPr id="0" name=""/>
        <dsp:cNvSpPr/>
      </dsp:nvSpPr>
      <dsp:spPr>
        <a:xfrm>
          <a:off x="751465" y="5082982"/>
          <a:ext cx="2843477" cy="54526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22225" rIns="88900" bIns="22225" numCol="1" spcCol="1270" anchor="ctr" anchorCtr="0">
          <a:noAutofit/>
        </a:bodyPr>
        <a:lstStyle/>
        <a:p>
          <a:pPr marL="0" lvl="0" indent="0" algn="r" defTabSz="1555750">
            <a:lnSpc>
              <a:spcPct val="90000"/>
            </a:lnSpc>
            <a:spcBef>
              <a:spcPct val="0"/>
            </a:spcBef>
            <a:spcAft>
              <a:spcPct val="35000"/>
            </a:spcAft>
            <a:buNone/>
          </a:pPr>
          <a:endParaRPr lang="en-IN" sz="3500" kern="1200"/>
        </a:p>
      </dsp:txBody>
      <dsp:txXfrm>
        <a:off x="751465" y="5082982"/>
        <a:ext cx="2843477" cy="545269"/>
      </dsp:txXfrm>
    </dsp:sp>
    <dsp:sp modelId="{055243E5-E8D1-43C0-9B48-94AB19B7A7B9}">
      <dsp:nvSpPr>
        <dsp:cNvPr id="0" name=""/>
        <dsp:cNvSpPr/>
      </dsp:nvSpPr>
      <dsp:spPr>
        <a:xfrm>
          <a:off x="4358319" y="3810688"/>
          <a:ext cx="3159418" cy="163580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230831" numCol="1" spcCol="1270" anchor="ctr" anchorCtr="0">
          <a:noAutofit/>
        </a:bodyPr>
        <a:lstStyle/>
        <a:p>
          <a:pPr marL="0" lvl="0" indent="0" algn="ctr" defTabSz="1200150">
            <a:lnSpc>
              <a:spcPct val="90000"/>
            </a:lnSpc>
            <a:spcBef>
              <a:spcPct val="0"/>
            </a:spcBef>
            <a:spcAft>
              <a:spcPct val="35000"/>
            </a:spcAft>
            <a:buNone/>
          </a:pPr>
          <a:r>
            <a:rPr lang="en-GB" sz="2700" kern="1200"/>
            <a:t>Create an rdd from an existing rdd(Transformation)</a:t>
          </a:r>
          <a:endParaRPr lang="en-IN" sz="2700" kern="1200"/>
        </a:p>
      </dsp:txBody>
      <dsp:txXfrm>
        <a:off x="4358319" y="3810688"/>
        <a:ext cx="3159418" cy="1635807"/>
      </dsp:txXfrm>
    </dsp:sp>
    <dsp:sp modelId="{38870A42-E44F-43B3-BC76-4A470CE92A6E}">
      <dsp:nvSpPr>
        <dsp:cNvPr id="0" name=""/>
        <dsp:cNvSpPr/>
      </dsp:nvSpPr>
      <dsp:spPr>
        <a:xfrm>
          <a:off x="4990203" y="5082982"/>
          <a:ext cx="2843477" cy="545269"/>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22225" rIns="88900" bIns="22225" numCol="1" spcCol="1270" anchor="ctr" anchorCtr="0">
          <a:noAutofit/>
        </a:bodyPr>
        <a:lstStyle/>
        <a:p>
          <a:pPr marL="0" lvl="0" indent="0" algn="r" defTabSz="1555750">
            <a:lnSpc>
              <a:spcPct val="90000"/>
            </a:lnSpc>
            <a:spcBef>
              <a:spcPct val="0"/>
            </a:spcBef>
            <a:spcAft>
              <a:spcPct val="35000"/>
            </a:spcAft>
            <a:buNone/>
          </a:pPr>
          <a:endParaRPr lang="en-IN" sz="3500" kern="1200"/>
        </a:p>
      </dsp:txBody>
      <dsp:txXfrm>
        <a:off x="4990203" y="5082982"/>
        <a:ext cx="2843477" cy="545269"/>
      </dsp:txXfrm>
    </dsp:sp>
    <dsp:sp modelId="{1FC7D658-0377-4B66-BA6D-ABDAFD2055C8}">
      <dsp:nvSpPr>
        <dsp:cNvPr id="0" name=""/>
        <dsp:cNvSpPr/>
      </dsp:nvSpPr>
      <dsp:spPr>
        <a:xfrm>
          <a:off x="8597057" y="3810688"/>
          <a:ext cx="3159418" cy="163580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230831" numCol="1" spcCol="1270" anchor="ctr" anchorCtr="0">
          <a:noAutofit/>
        </a:bodyPr>
        <a:lstStyle/>
        <a:p>
          <a:pPr marL="0" lvl="0" indent="0" algn="ctr" defTabSz="1200150">
            <a:lnSpc>
              <a:spcPct val="90000"/>
            </a:lnSpc>
            <a:spcBef>
              <a:spcPct val="0"/>
            </a:spcBef>
            <a:spcAft>
              <a:spcPct val="35000"/>
            </a:spcAft>
            <a:buNone/>
          </a:pPr>
          <a:r>
            <a:rPr lang="en-GB" sz="2700" kern="1200"/>
            <a:t>Create rdd from external data sources.</a:t>
          </a:r>
          <a:endParaRPr lang="en-IN" sz="2700" kern="1200"/>
        </a:p>
      </dsp:txBody>
      <dsp:txXfrm>
        <a:off x="8597057" y="3810688"/>
        <a:ext cx="3159418" cy="1635807"/>
      </dsp:txXfrm>
    </dsp:sp>
    <dsp:sp modelId="{342E6AE3-4A1E-457C-9D7B-C18D1E3BFCA3}">
      <dsp:nvSpPr>
        <dsp:cNvPr id="0" name=""/>
        <dsp:cNvSpPr/>
      </dsp:nvSpPr>
      <dsp:spPr>
        <a:xfrm>
          <a:off x="9228940" y="5082982"/>
          <a:ext cx="2843477" cy="54526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0" tIns="22225" rIns="88900" bIns="22225" numCol="1" spcCol="1270" anchor="ctr" anchorCtr="0">
          <a:noAutofit/>
        </a:bodyPr>
        <a:lstStyle/>
        <a:p>
          <a:pPr marL="0" lvl="0" indent="0" algn="r" defTabSz="1555750">
            <a:lnSpc>
              <a:spcPct val="90000"/>
            </a:lnSpc>
            <a:spcBef>
              <a:spcPct val="0"/>
            </a:spcBef>
            <a:spcAft>
              <a:spcPct val="35000"/>
            </a:spcAft>
            <a:buNone/>
          </a:pPr>
          <a:endParaRPr lang="en-IN" sz="3500" kern="1200"/>
        </a:p>
      </dsp:txBody>
      <dsp:txXfrm>
        <a:off x="9228940" y="5082982"/>
        <a:ext cx="2843477" cy="545269"/>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973811-0E0C-4776-AAC0-D52AEA01B904}">
      <dsp:nvSpPr>
        <dsp:cNvPr id="0" name=""/>
        <dsp:cNvSpPr/>
      </dsp:nvSpPr>
      <dsp:spPr>
        <a:xfrm rot="5400000">
          <a:off x="-973931" y="973931"/>
          <a:ext cx="6492875" cy="45450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Thank You</a:t>
          </a:r>
        </a:p>
        <a:p>
          <a:pPr marL="0" lvl="0" indent="0" algn="ctr" defTabSz="1377950">
            <a:lnSpc>
              <a:spcPct val="90000"/>
            </a:lnSpc>
            <a:spcBef>
              <a:spcPct val="0"/>
            </a:spcBef>
            <a:spcAft>
              <a:spcPct val="35000"/>
            </a:spcAft>
            <a:buNone/>
          </a:pPr>
          <a:r>
            <a:rPr lang="en-IN" sz="3100" kern="1200" dirty="0"/>
            <a:t> </a:t>
          </a:r>
          <a:br>
            <a:rPr lang="en-IN" sz="3100" kern="1200" dirty="0"/>
          </a:br>
          <a:r>
            <a:rPr lang="en-IN" sz="3100" kern="1200" dirty="0"/>
            <a:t>Q&amp;A</a:t>
          </a:r>
          <a:br>
            <a:rPr lang="en-IN" sz="3100" kern="1200" dirty="0"/>
          </a:br>
          <a:endParaRPr lang="en-IN" sz="3100" kern="1200" dirty="0"/>
        </a:p>
      </dsp:txBody>
      <dsp:txXfrm rot="-5400000">
        <a:off x="1" y="2272505"/>
        <a:ext cx="4545012" cy="1947863"/>
      </dsp:txXfrm>
    </dsp:sp>
    <dsp:sp modelId="{93CB8FAF-562E-4285-AC48-4ABA530E8CE2}">
      <dsp:nvSpPr>
        <dsp:cNvPr id="0" name=""/>
        <dsp:cNvSpPr/>
      </dsp:nvSpPr>
      <dsp:spPr>
        <a:xfrm rot="5400000">
          <a:off x="6220221" y="-1675209"/>
          <a:ext cx="4220368" cy="75707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9FDF9-63C4-448D-A5F0-FF953091C880}">
      <dsp:nvSpPr>
        <dsp:cNvPr id="0" name=""/>
        <dsp:cNvSpPr/>
      </dsp:nvSpPr>
      <dsp:spPr>
        <a:xfrm rot="10800000">
          <a:off x="1892572" y="1386839"/>
          <a:ext cx="9668570" cy="4084320"/>
        </a:xfrm>
        <a:prstGeom prst="homePlat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1072" tIns="209550" rIns="391160" bIns="209550" numCol="1" spcCol="1270" anchor="ctr" anchorCtr="0">
          <a:noAutofit/>
        </a:bodyPr>
        <a:lstStyle/>
        <a:p>
          <a:pPr marL="0" lvl="0" indent="0" algn="just" defTabSz="2444750">
            <a:lnSpc>
              <a:spcPct val="90000"/>
            </a:lnSpc>
            <a:spcBef>
              <a:spcPct val="0"/>
            </a:spcBef>
            <a:spcAft>
              <a:spcPct val="35000"/>
            </a:spcAft>
            <a:buNone/>
          </a:pPr>
          <a:r>
            <a:rPr lang="en-IN" sz="5500" kern="1200" dirty="0"/>
            <a:t>By default spark doesn’t have any memory computation.</a:t>
          </a:r>
          <a:br>
            <a:rPr lang="en-IN" sz="5500" kern="1200" dirty="0"/>
          </a:br>
          <a:endParaRPr lang="en-IN" sz="5500" kern="1200" dirty="0"/>
        </a:p>
      </dsp:txBody>
      <dsp:txXfrm rot="10800000">
        <a:off x="2913652" y="1386839"/>
        <a:ext cx="8647490" cy="4084320"/>
      </dsp:txXfrm>
    </dsp:sp>
    <dsp:sp modelId="{20B300F8-B30C-4478-9C23-285E9483D39A}">
      <dsp:nvSpPr>
        <dsp:cNvPr id="0" name=""/>
        <dsp:cNvSpPr/>
      </dsp:nvSpPr>
      <dsp:spPr>
        <a:xfrm>
          <a:off x="630857" y="1386839"/>
          <a:ext cx="4084320" cy="4084320"/>
        </a:xfrm>
        <a:prstGeom prst="ellipse">
          <a:avLst/>
        </a:prstGeom>
        <a:solidFill>
          <a:schemeClr val="dk2">
            <a:tint val="50000"/>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A2D8A-1A51-45E5-AC2A-CC08AD4A5675}">
      <dsp:nvSpPr>
        <dsp:cNvPr id="0" name=""/>
        <dsp:cNvSpPr/>
      </dsp:nvSpPr>
      <dsp:spPr>
        <a:xfrm>
          <a:off x="0" y="723"/>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5882C9-17D9-4D40-9E92-0D002DD3D036}">
      <dsp:nvSpPr>
        <dsp:cNvPr id="0" name=""/>
        <dsp:cNvSpPr/>
      </dsp:nvSpPr>
      <dsp:spPr>
        <a:xfrm>
          <a:off x="0" y="723"/>
          <a:ext cx="2438400" cy="118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Spark Core</a:t>
          </a:r>
        </a:p>
      </dsp:txBody>
      <dsp:txXfrm>
        <a:off x="0" y="723"/>
        <a:ext cx="2438400" cy="1185221"/>
      </dsp:txXfrm>
    </dsp:sp>
    <dsp:sp modelId="{F9E35FCF-F614-43C4-A63B-9DD18B88D86F}">
      <dsp:nvSpPr>
        <dsp:cNvPr id="0" name=""/>
        <dsp:cNvSpPr/>
      </dsp:nvSpPr>
      <dsp:spPr>
        <a:xfrm>
          <a:off x="2621280" y="54544"/>
          <a:ext cx="9570720" cy="107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IN" sz="4200" kern="1200" dirty="0"/>
            <a:t>The underlying engine</a:t>
          </a:r>
        </a:p>
      </dsp:txBody>
      <dsp:txXfrm>
        <a:off x="2621280" y="54544"/>
        <a:ext cx="9570720" cy="1076422"/>
      </dsp:txXfrm>
    </dsp:sp>
    <dsp:sp modelId="{3ED5E1C6-0428-4D18-816F-4822463F6B01}">
      <dsp:nvSpPr>
        <dsp:cNvPr id="0" name=""/>
        <dsp:cNvSpPr/>
      </dsp:nvSpPr>
      <dsp:spPr>
        <a:xfrm>
          <a:off x="2438399" y="1130966"/>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286EE1-5CF2-4D61-B9B4-1E19B567C190}">
      <dsp:nvSpPr>
        <dsp:cNvPr id="0" name=""/>
        <dsp:cNvSpPr/>
      </dsp:nvSpPr>
      <dsp:spPr>
        <a:xfrm>
          <a:off x="0" y="1185945"/>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397599-0897-49E5-A30F-9967BAF37B8C}">
      <dsp:nvSpPr>
        <dsp:cNvPr id="0" name=""/>
        <dsp:cNvSpPr/>
      </dsp:nvSpPr>
      <dsp:spPr>
        <a:xfrm>
          <a:off x="0" y="1185945"/>
          <a:ext cx="2438400" cy="118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dirty="0"/>
            <a:t>Spark SQL</a:t>
          </a:r>
        </a:p>
      </dsp:txBody>
      <dsp:txXfrm>
        <a:off x="0" y="1185945"/>
        <a:ext cx="2438400" cy="1185221"/>
      </dsp:txXfrm>
    </dsp:sp>
    <dsp:sp modelId="{17B11FCE-555A-4532-999D-C4CF280EE340}">
      <dsp:nvSpPr>
        <dsp:cNvPr id="0" name=""/>
        <dsp:cNvSpPr/>
      </dsp:nvSpPr>
      <dsp:spPr>
        <a:xfrm>
          <a:off x="2621280" y="1239766"/>
          <a:ext cx="9570720" cy="107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IN" sz="4200" kern="1200" dirty="0"/>
            <a:t>For SQL and unstructured data processing</a:t>
          </a:r>
        </a:p>
      </dsp:txBody>
      <dsp:txXfrm>
        <a:off x="2621280" y="1239766"/>
        <a:ext cx="9570720" cy="1076422"/>
      </dsp:txXfrm>
    </dsp:sp>
    <dsp:sp modelId="{91C1F5C0-508A-4D55-9241-09F552436A9A}">
      <dsp:nvSpPr>
        <dsp:cNvPr id="0" name=""/>
        <dsp:cNvSpPr/>
      </dsp:nvSpPr>
      <dsp:spPr>
        <a:xfrm>
          <a:off x="2438399" y="2316188"/>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2FD581-AD35-4E46-B6C2-8B464BBD4606}">
      <dsp:nvSpPr>
        <dsp:cNvPr id="0" name=""/>
        <dsp:cNvSpPr/>
      </dsp:nvSpPr>
      <dsp:spPr>
        <a:xfrm>
          <a:off x="0" y="2371167"/>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96325A-24EE-402C-9089-BBD4C7F4BBAF}">
      <dsp:nvSpPr>
        <dsp:cNvPr id="0" name=""/>
        <dsp:cNvSpPr/>
      </dsp:nvSpPr>
      <dsp:spPr>
        <a:xfrm>
          <a:off x="0" y="2371167"/>
          <a:ext cx="2438400" cy="118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Spark Streaming</a:t>
          </a:r>
        </a:p>
      </dsp:txBody>
      <dsp:txXfrm>
        <a:off x="0" y="2371167"/>
        <a:ext cx="2438400" cy="1185221"/>
      </dsp:txXfrm>
    </dsp:sp>
    <dsp:sp modelId="{1592D0AC-9735-4471-89E0-5FD884180E08}">
      <dsp:nvSpPr>
        <dsp:cNvPr id="0" name=""/>
        <dsp:cNvSpPr/>
      </dsp:nvSpPr>
      <dsp:spPr>
        <a:xfrm>
          <a:off x="2621280" y="2424988"/>
          <a:ext cx="9570720" cy="107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IN" sz="4200" kern="1200" dirty="0"/>
            <a:t>Stream processing of the live data streams</a:t>
          </a:r>
        </a:p>
      </dsp:txBody>
      <dsp:txXfrm>
        <a:off x="2621280" y="2424988"/>
        <a:ext cx="9570720" cy="1076422"/>
      </dsp:txXfrm>
    </dsp:sp>
    <dsp:sp modelId="{2045C4A1-A82D-4372-A67B-58FB49A77D5D}">
      <dsp:nvSpPr>
        <dsp:cNvPr id="0" name=""/>
        <dsp:cNvSpPr/>
      </dsp:nvSpPr>
      <dsp:spPr>
        <a:xfrm>
          <a:off x="2438399" y="3501410"/>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B993FC-20FF-4CD8-A676-F721C632F685}">
      <dsp:nvSpPr>
        <dsp:cNvPr id="0" name=""/>
        <dsp:cNvSpPr/>
      </dsp:nvSpPr>
      <dsp:spPr>
        <a:xfrm>
          <a:off x="0" y="3556389"/>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26E9C2-4669-48A7-B66A-721A6E540D7F}">
      <dsp:nvSpPr>
        <dsp:cNvPr id="0" name=""/>
        <dsp:cNvSpPr/>
      </dsp:nvSpPr>
      <dsp:spPr>
        <a:xfrm>
          <a:off x="0" y="3556389"/>
          <a:ext cx="2438400" cy="118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dirty="0"/>
            <a:t>MLIib</a:t>
          </a:r>
        </a:p>
      </dsp:txBody>
      <dsp:txXfrm>
        <a:off x="0" y="3556389"/>
        <a:ext cx="2438400" cy="1185221"/>
      </dsp:txXfrm>
    </dsp:sp>
    <dsp:sp modelId="{D18FFC3F-D3BF-45A4-A247-4909B6CDCDC8}">
      <dsp:nvSpPr>
        <dsp:cNvPr id="0" name=""/>
        <dsp:cNvSpPr/>
      </dsp:nvSpPr>
      <dsp:spPr>
        <a:xfrm>
          <a:off x="2621280" y="3610210"/>
          <a:ext cx="9570720" cy="107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IN" sz="4200" kern="1200" dirty="0"/>
            <a:t>Machine Leaming algorithms</a:t>
          </a:r>
        </a:p>
      </dsp:txBody>
      <dsp:txXfrm>
        <a:off x="2621280" y="3610210"/>
        <a:ext cx="9570720" cy="1076422"/>
      </dsp:txXfrm>
    </dsp:sp>
    <dsp:sp modelId="{BCE5A0DF-52FF-4F8A-A162-82DD8885B682}">
      <dsp:nvSpPr>
        <dsp:cNvPr id="0" name=""/>
        <dsp:cNvSpPr/>
      </dsp:nvSpPr>
      <dsp:spPr>
        <a:xfrm>
          <a:off x="2438399" y="4686632"/>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4B5602-85D9-46A2-8FDE-26BB1BE7B486}">
      <dsp:nvSpPr>
        <dsp:cNvPr id="0" name=""/>
        <dsp:cNvSpPr/>
      </dsp:nvSpPr>
      <dsp:spPr>
        <a:xfrm>
          <a:off x="0" y="4741611"/>
          <a:ext cx="121920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31BE7-4E16-475B-B0E8-89113C8065E2}">
      <dsp:nvSpPr>
        <dsp:cNvPr id="0" name=""/>
        <dsp:cNvSpPr/>
      </dsp:nvSpPr>
      <dsp:spPr>
        <a:xfrm>
          <a:off x="0" y="4741611"/>
          <a:ext cx="2438400" cy="1185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GraphX</a:t>
          </a:r>
        </a:p>
      </dsp:txBody>
      <dsp:txXfrm>
        <a:off x="0" y="4741611"/>
        <a:ext cx="2438400" cy="1185221"/>
      </dsp:txXfrm>
    </dsp:sp>
    <dsp:sp modelId="{F1F427B6-873E-412D-9759-3A0E5C244DA6}">
      <dsp:nvSpPr>
        <dsp:cNvPr id="0" name=""/>
        <dsp:cNvSpPr/>
      </dsp:nvSpPr>
      <dsp:spPr>
        <a:xfrm>
          <a:off x="2621280" y="4795432"/>
          <a:ext cx="9570720" cy="107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IN" sz="4200" kern="1200" dirty="0"/>
            <a:t>Graph processing</a:t>
          </a:r>
        </a:p>
      </dsp:txBody>
      <dsp:txXfrm>
        <a:off x="2621280" y="4795432"/>
        <a:ext cx="9570720" cy="1076422"/>
      </dsp:txXfrm>
    </dsp:sp>
    <dsp:sp modelId="{0FB0861B-EF3E-4C38-BA74-D28297411E94}">
      <dsp:nvSpPr>
        <dsp:cNvPr id="0" name=""/>
        <dsp:cNvSpPr/>
      </dsp:nvSpPr>
      <dsp:spPr>
        <a:xfrm>
          <a:off x="2438399" y="5871854"/>
          <a:ext cx="9753600"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C67AC-AFD0-4F2C-A7C3-6F6D4D6DFF0C}">
      <dsp:nvSpPr>
        <dsp:cNvPr id="0" name=""/>
        <dsp:cNvSpPr/>
      </dsp:nvSpPr>
      <dsp:spPr>
        <a:xfrm>
          <a:off x="6096000" y="3152793"/>
          <a:ext cx="4774424" cy="552412"/>
        </a:xfrm>
        <a:custGeom>
          <a:avLst/>
          <a:gdLst/>
          <a:ahLst/>
          <a:cxnLst/>
          <a:rect l="0" t="0" r="0" b="0"/>
          <a:pathLst>
            <a:path>
              <a:moveTo>
                <a:pt x="0" y="0"/>
              </a:moveTo>
              <a:lnTo>
                <a:pt x="0" y="276206"/>
              </a:lnTo>
              <a:lnTo>
                <a:pt x="4774424" y="276206"/>
              </a:lnTo>
              <a:lnTo>
                <a:pt x="4774424" y="552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051410-4884-4C09-AE48-FB252F56FCB7}">
      <dsp:nvSpPr>
        <dsp:cNvPr id="0" name=""/>
        <dsp:cNvSpPr/>
      </dsp:nvSpPr>
      <dsp:spPr>
        <a:xfrm>
          <a:off x="6096000" y="3152793"/>
          <a:ext cx="1591474" cy="552412"/>
        </a:xfrm>
        <a:custGeom>
          <a:avLst/>
          <a:gdLst/>
          <a:ahLst/>
          <a:cxnLst/>
          <a:rect l="0" t="0" r="0" b="0"/>
          <a:pathLst>
            <a:path>
              <a:moveTo>
                <a:pt x="0" y="0"/>
              </a:moveTo>
              <a:lnTo>
                <a:pt x="0" y="276206"/>
              </a:lnTo>
              <a:lnTo>
                <a:pt x="1591474" y="276206"/>
              </a:lnTo>
              <a:lnTo>
                <a:pt x="1591474" y="552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0F3085-C936-4220-9922-E81217161B9F}">
      <dsp:nvSpPr>
        <dsp:cNvPr id="0" name=""/>
        <dsp:cNvSpPr/>
      </dsp:nvSpPr>
      <dsp:spPr>
        <a:xfrm>
          <a:off x="4504525" y="3152793"/>
          <a:ext cx="1591474" cy="552412"/>
        </a:xfrm>
        <a:custGeom>
          <a:avLst/>
          <a:gdLst/>
          <a:ahLst/>
          <a:cxnLst/>
          <a:rect l="0" t="0" r="0" b="0"/>
          <a:pathLst>
            <a:path>
              <a:moveTo>
                <a:pt x="1591474" y="0"/>
              </a:moveTo>
              <a:lnTo>
                <a:pt x="1591474" y="276206"/>
              </a:lnTo>
              <a:lnTo>
                <a:pt x="0" y="276206"/>
              </a:lnTo>
              <a:lnTo>
                <a:pt x="0" y="552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079910-9F66-4672-9D14-626F31F3DF96}">
      <dsp:nvSpPr>
        <dsp:cNvPr id="0" name=""/>
        <dsp:cNvSpPr/>
      </dsp:nvSpPr>
      <dsp:spPr>
        <a:xfrm>
          <a:off x="1321575" y="3152793"/>
          <a:ext cx="4774424" cy="552412"/>
        </a:xfrm>
        <a:custGeom>
          <a:avLst/>
          <a:gdLst/>
          <a:ahLst/>
          <a:cxnLst/>
          <a:rect l="0" t="0" r="0" b="0"/>
          <a:pathLst>
            <a:path>
              <a:moveTo>
                <a:pt x="4774424" y="0"/>
              </a:moveTo>
              <a:lnTo>
                <a:pt x="4774424" y="276206"/>
              </a:lnTo>
              <a:lnTo>
                <a:pt x="0" y="276206"/>
              </a:lnTo>
              <a:lnTo>
                <a:pt x="0" y="552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5B4B11-C3B9-4C1C-808C-087A35C4F705}">
      <dsp:nvSpPr>
        <dsp:cNvPr id="0" name=""/>
        <dsp:cNvSpPr/>
      </dsp:nvSpPr>
      <dsp:spPr>
        <a:xfrm>
          <a:off x="4780731" y="1837525"/>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a:t>Spark Core</a:t>
          </a:r>
          <a:endParaRPr lang="en-IN" sz="1800" kern="1200"/>
        </a:p>
      </dsp:txBody>
      <dsp:txXfrm>
        <a:off x="4780731" y="1837525"/>
        <a:ext cx="2630537" cy="1315268"/>
      </dsp:txXfrm>
    </dsp:sp>
    <dsp:sp modelId="{BCF71624-F30F-448A-A38D-5CF3E44D43D0}">
      <dsp:nvSpPr>
        <dsp:cNvPr id="0" name=""/>
        <dsp:cNvSpPr/>
      </dsp:nvSpPr>
      <dsp:spPr>
        <a:xfrm>
          <a:off x="6306" y="3705206"/>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The base of the Spark engine</a:t>
          </a:r>
          <a:endParaRPr lang="en-IN" sz="1800" kern="1200" dirty="0"/>
        </a:p>
      </dsp:txBody>
      <dsp:txXfrm>
        <a:off x="6306" y="3705206"/>
        <a:ext cx="2630537" cy="1315268"/>
      </dsp:txXfrm>
    </dsp:sp>
    <dsp:sp modelId="{1DEB7DD8-0942-4927-A7B2-0C16B2367773}">
      <dsp:nvSpPr>
        <dsp:cNvPr id="0" name=""/>
        <dsp:cNvSpPr/>
      </dsp:nvSpPr>
      <dsp:spPr>
        <a:xfrm>
          <a:off x="3189256" y="3705206"/>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Contains the basic functionalities of Spark, including task scheduling, memory management, fault recovery, etc,</a:t>
          </a:r>
          <a:endParaRPr lang="en-IN" sz="1800" kern="1200" dirty="0"/>
        </a:p>
      </dsp:txBody>
      <dsp:txXfrm>
        <a:off x="3189256" y="3705206"/>
        <a:ext cx="2630537" cy="1315268"/>
      </dsp:txXfrm>
    </dsp:sp>
    <dsp:sp modelId="{401E2CA1-683C-47A4-8CBD-0EBB85D79E00}">
      <dsp:nvSpPr>
        <dsp:cNvPr id="0" name=""/>
        <dsp:cNvSpPr/>
      </dsp:nvSpPr>
      <dsp:spPr>
        <a:xfrm>
          <a:off x="6372206" y="3705206"/>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The main programming abstraction for Spark Core is RDD which is its basic data ab5traction</a:t>
          </a:r>
          <a:endParaRPr lang="en-IN" sz="1800" kern="1200" dirty="0"/>
        </a:p>
      </dsp:txBody>
      <dsp:txXfrm>
        <a:off x="6372206" y="3705206"/>
        <a:ext cx="2630537" cy="1315268"/>
      </dsp:txXfrm>
    </dsp:sp>
    <dsp:sp modelId="{BD2F0726-8557-4C1F-980C-90637284DECA}">
      <dsp:nvSpPr>
        <dsp:cNvPr id="0" name=""/>
        <dsp:cNvSpPr/>
      </dsp:nvSpPr>
      <dsp:spPr>
        <a:xfrm>
          <a:off x="9555156" y="3705206"/>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Spark Core provides many APIs for processing Structured/unstructured data</a:t>
          </a:r>
          <a:endParaRPr lang="en-IN" sz="1800" kern="1200" dirty="0"/>
        </a:p>
      </dsp:txBody>
      <dsp:txXfrm>
        <a:off x="9555156" y="3705206"/>
        <a:ext cx="2630537" cy="13152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69FDF-34DF-4780-80D8-FC71D5F2AFC1}">
      <dsp:nvSpPr>
        <dsp:cNvPr id="0" name=""/>
        <dsp:cNvSpPr/>
      </dsp:nvSpPr>
      <dsp:spPr>
        <a:xfrm>
          <a:off x="6096000" y="3054734"/>
          <a:ext cx="4312964" cy="748531"/>
        </a:xfrm>
        <a:custGeom>
          <a:avLst/>
          <a:gdLst/>
          <a:ahLst/>
          <a:cxnLst/>
          <a:rect l="0" t="0" r="0" b="0"/>
          <a:pathLst>
            <a:path>
              <a:moveTo>
                <a:pt x="0" y="0"/>
              </a:moveTo>
              <a:lnTo>
                <a:pt x="0" y="374265"/>
              </a:lnTo>
              <a:lnTo>
                <a:pt x="4312964" y="374265"/>
              </a:lnTo>
              <a:lnTo>
                <a:pt x="4312964" y="7485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F72F8B-A453-40F4-8302-76D50929F2A4}">
      <dsp:nvSpPr>
        <dsp:cNvPr id="0" name=""/>
        <dsp:cNvSpPr/>
      </dsp:nvSpPr>
      <dsp:spPr>
        <a:xfrm>
          <a:off x="6050280" y="3054734"/>
          <a:ext cx="91440" cy="748531"/>
        </a:xfrm>
        <a:custGeom>
          <a:avLst/>
          <a:gdLst/>
          <a:ahLst/>
          <a:cxnLst/>
          <a:rect l="0" t="0" r="0" b="0"/>
          <a:pathLst>
            <a:path>
              <a:moveTo>
                <a:pt x="45720" y="0"/>
              </a:moveTo>
              <a:lnTo>
                <a:pt x="45720" y="7485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E50A03-3049-455C-8A9B-82DA5E150629}">
      <dsp:nvSpPr>
        <dsp:cNvPr id="0" name=""/>
        <dsp:cNvSpPr/>
      </dsp:nvSpPr>
      <dsp:spPr>
        <a:xfrm>
          <a:off x="1783035" y="3054734"/>
          <a:ext cx="4312964" cy="748531"/>
        </a:xfrm>
        <a:custGeom>
          <a:avLst/>
          <a:gdLst/>
          <a:ahLst/>
          <a:cxnLst/>
          <a:rect l="0" t="0" r="0" b="0"/>
          <a:pathLst>
            <a:path>
              <a:moveTo>
                <a:pt x="4312964" y="0"/>
              </a:moveTo>
              <a:lnTo>
                <a:pt x="4312964" y="374265"/>
              </a:lnTo>
              <a:lnTo>
                <a:pt x="0" y="374265"/>
              </a:lnTo>
              <a:lnTo>
                <a:pt x="0" y="7485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DD8601-394F-415F-88EA-99E8224CCB81}">
      <dsp:nvSpPr>
        <dsp:cNvPr id="0" name=""/>
        <dsp:cNvSpPr/>
      </dsp:nvSpPr>
      <dsp:spPr>
        <a:xfrm>
          <a:off x="4313783" y="1272517"/>
          <a:ext cx="3564433" cy="1782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Spark SQL </a:t>
          </a:r>
        </a:p>
      </dsp:txBody>
      <dsp:txXfrm>
        <a:off x="4313783" y="1272517"/>
        <a:ext cx="3564433" cy="1782216"/>
      </dsp:txXfrm>
    </dsp:sp>
    <dsp:sp modelId="{457F8030-7ADC-40F8-B797-3D49FECAFBF9}">
      <dsp:nvSpPr>
        <dsp:cNvPr id="0" name=""/>
        <dsp:cNvSpPr/>
      </dsp:nvSpPr>
      <dsp:spPr>
        <a:xfrm>
          <a:off x="818" y="3803265"/>
          <a:ext cx="3564433" cy="1782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Spark SQL provides integrated APIs to work with structured data</a:t>
          </a:r>
        </a:p>
      </dsp:txBody>
      <dsp:txXfrm>
        <a:off x="818" y="3803265"/>
        <a:ext cx="3564433" cy="1782216"/>
      </dsp:txXfrm>
    </dsp:sp>
    <dsp:sp modelId="{8B6F2AF0-86D6-46AB-AC6E-2BD6FE524947}">
      <dsp:nvSpPr>
        <dsp:cNvPr id="0" name=""/>
        <dsp:cNvSpPr/>
      </dsp:nvSpPr>
      <dsp:spPr>
        <a:xfrm>
          <a:off x="4313783" y="3803265"/>
          <a:ext cx="3564433" cy="1782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It has a great set Of APIs for people coming from a SQL background as it allows querying data via SQL commands</a:t>
          </a:r>
        </a:p>
      </dsp:txBody>
      <dsp:txXfrm>
        <a:off x="4313783" y="3803265"/>
        <a:ext cx="3564433" cy="1782216"/>
      </dsp:txXfrm>
    </dsp:sp>
    <dsp:sp modelId="{8EC6C95A-A8D7-4118-87B8-AA7A4570B3D4}">
      <dsp:nvSpPr>
        <dsp:cNvPr id="0" name=""/>
        <dsp:cNvSpPr/>
      </dsp:nvSpPr>
      <dsp:spPr>
        <a:xfrm>
          <a:off x="8626747" y="3803265"/>
          <a:ext cx="3564433" cy="1782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IN" sz="2500" kern="1200" dirty="0"/>
            <a:t>It supports various data sources like CSV, JSON, Parquet, Hive. Cassandra, etc.</a:t>
          </a:r>
        </a:p>
      </dsp:txBody>
      <dsp:txXfrm>
        <a:off x="8626747" y="3803265"/>
        <a:ext cx="3564433" cy="17822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EA91B-35F0-4473-8331-1AC2AEF6CE55}">
      <dsp:nvSpPr>
        <dsp:cNvPr id="0" name=""/>
        <dsp:cNvSpPr/>
      </dsp:nvSpPr>
      <dsp:spPr>
        <a:xfrm>
          <a:off x="6096000" y="3054734"/>
          <a:ext cx="4312964" cy="748531"/>
        </a:xfrm>
        <a:custGeom>
          <a:avLst/>
          <a:gdLst/>
          <a:ahLst/>
          <a:cxnLst/>
          <a:rect l="0" t="0" r="0" b="0"/>
          <a:pathLst>
            <a:path>
              <a:moveTo>
                <a:pt x="0" y="0"/>
              </a:moveTo>
              <a:lnTo>
                <a:pt x="0" y="374265"/>
              </a:lnTo>
              <a:lnTo>
                <a:pt x="4312964" y="374265"/>
              </a:lnTo>
              <a:lnTo>
                <a:pt x="4312964" y="7485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B3D2DE-B589-400F-8C2D-3DB1EDDA90B1}">
      <dsp:nvSpPr>
        <dsp:cNvPr id="0" name=""/>
        <dsp:cNvSpPr/>
      </dsp:nvSpPr>
      <dsp:spPr>
        <a:xfrm>
          <a:off x="6050280" y="3054734"/>
          <a:ext cx="91440" cy="748531"/>
        </a:xfrm>
        <a:custGeom>
          <a:avLst/>
          <a:gdLst/>
          <a:ahLst/>
          <a:cxnLst/>
          <a:rect l="0" t="0" r="0" b="0"/>
          <a:pathLst>
            <a:path>
              <a:moveTo>
                <a:pt x="45720" y="0"/>
              </a:moveTo>
              <a:lnTo>
                <a:pt x="45720" y="7485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1DF8E2-D2C6-46AA-A3E0-CA13A0555777}">
      <dsp:nvSpPr>
        <dsp:cNvPr id="0" name=""/>
        <dsp:cNvSpPr/>
      </dsp:nvSpPr>
      <dsp:spPr>
        <a:xfrm>
          <a:off x="1783035" y="3054734"/>
          <a:ext cx="4312964" cy="748531"/>
        </a:xfrm>
        <a:custGeom>
          <a:avLst/>
          <a:gdLst/>
          <a:ahLst/>
          <a:cxnLst/>
          <a:rect l="0" t="0" r="0" b="0"/>
          <a:pathLst>
            <a:path>
              <a:moveTo>
                <a:pt x="4312964" y="0"/>
              </a:moveTo>
              <a:lnTo>
                <a:pt x="4312964" y="374265"/>
              </a:lnTo>
              <a:lnTo>
                <a:pt x="0" y="374265"/>
              </a:lnTo>
              <a:lnTo>
                <a:pt x="0" y="7485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08954B-73B2-4CA5-8A83-5DACE987B4DA}">
      <dsp:nvSpPr>
        <dsp:cNvPr id="0" name=""/>
        <dsp:cNvSpPr/>
      </dsp:nvSpPr>
      <dsp:spPr>
        <a:xfrm>
          <a:off x="4313783" y="1272517"/>
          <a:ext cx="3564433" cy="1782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a:t>Spark Streaming</a:t>
          </a:r>
          <a:endParaRPr lang="en-IN" sz="2200" kern="1200"/>
        </a:p>
      </dsp:txBody>
      <dsp:txXfrm>
        <a:off x="4313783" y="1272517"/>
        <a:ext cx="3564433" cy="1782216"/>
      </dsp:txXfrm>
    </dsp:sp>
    <dsp:sp modelId="{FCF2A12C-EB82-4399-99BE-814F653FE791}">
      <dsp:nvSpPr>
        <dsp:cNvPr id="0" name=""/>
        <dsp:cNvSpPr/>
      </dsp:nvSpPr>
      <dsp:spPr>
        <a:xfrm>
          <a:off x="818" y="3803265"/>
          <a:ext cx="3564433" cy="1782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Spark Streaming enables the processing of live streams of data</a:t>
          </a:r>
          <a:endParaRPr lang="en-IN" sz="2200" kern="1200" dirty="0"/>
        </a:p>
      </dsp:txBody>
      <dsp:txXfrm>
        <a:off x="818" y="3803265"/>
        <a:ext cx="3564433" cy="1782216"/>
      </dsp:txXfrm>
    </dsp:sp>
    <dsp:sp modelId="{90A214BA-D43B-495B-93E3-4A401A8D5B8B}">
      <dsp:nvSpPr>
        <dsp:cNvPr id="0" name=""/>
        <dsp:cNvSpPr/>
      </dsp:nvSpPr>
      <dsp:spPr>
        <a:xfrm>
          <a:off x="4313783" y="3803265"/>
          <a:ext cx="3564433" cy="1782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It divides the live input data streams into batches</a:t>
          </a:r>
          <a:endParaRPr lang="en-IN" sz="2200" kern="1200" dirty="0"/>
        </a:p>
      </dsp:txBody>
      <dsp:txXfrm>
        <a:off x="4313783" y="3803265"/>
        <a:ext cx="3564433" cy="1782216"/>
      </dsp:txXfrm>
    </dsp:sp>
    <dsp:sp modelId="{9D2EE718-3394-42DF-8EFB-DC1927C0D289}">
      <dsp:nvSpPr>
        <dsp:cNvPr id="0" name=""/>
        <dsp:cNvSpPr/>
      </dsp:nvSpPr>
      <dsp:spPr>
        <a:xfrm>
          <a:off x="8626747" y="3803265"/>
          <a:ext cx="3564433" cy="178221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GB" sz="2200" kern="1200" dirty="0"/>
            <a:t>Por instance, lags being generated from an app server or live tweets from Twitter can be processed in near real time using Spark Streaming APIs</a:t>
          </a:r>
          <a:endParaRPr lang="en-IN" sz="2200" kern="1200" dirty="0"/>
        </a:p>
      </dsp:txBody>
      <dsp:txXfrm>
        <a:off x="8626747" y="3803265"/>
        <a:ext cx="3564433" cy="17822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2EB31-98CD-474C-8DA4-4F6CBFEBCB7B}">
      <dsp:nvSpPr>
        <dsp:cNvPr id="0" name=""/>
        <dsp:cNvSpPr/>
      </dsp:nvSpPr>
      <dsp:spPr>
        <a:xfrm>
          <a:off x="6096000" y="3152793"/>
          <a:ext cx="4774424" cy="552412"/>
        </a:xfrm>
        <a:custGeom>
          <a:avLst/>
          <a:gdLst/>
          <a:ahLst/>
          <a:cxnLst/>
          <a:rect l="0" t="0" r="0" b="0"/>
          <a:pathLst>
            <a:path>
              <a:moveTo>
                <a:pt x="0" y="0"/>
              </a:moveTo>
              <a:lnTo>
                <a:pt x="0" y="276206"/>
              </a:lnTo>
              <a:lnTo>
                <a:pt x="4774424" y="276206"/>
              </a:lnTo>
              <a:lnTo>
                <a:pt x="4774424" y="552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7E6C75-6C4C-425B-BD54-1C0C58D535B2}">
      <dsp:nvSpPr>
        <dsp:cNvPr id="0" name=""/>
        <dsp:cNvSpPr/>
      </dsp:nvSpPr>
      <dsp:spPr>
        <a:xfrm>
          <a:off x="6096000" y="3152793"/>
          <a:ext cx="1591474" cy="552412"/>
        </a:xfrm>
        <a:custGeom>
          <a:avLst/>
          <a:gdLst/>
          <a:ahLst/>
          <a:cxnLst/>
          <a:rect l="0" t="0" r="0" b="0"/>
          <a:pathLst>
            <a:path>
              <a:moveTo>
                <a:pt x="0" y="0"/>
              </a:moveTo>
              <a:lnTo>
                <a:pt x="0" y="276206"/>
              </a:lnTo>
              <a:lnTo>
                <a:pt x="1591474" y="276206"/>
              </a:lnTo>
              <a:lnTo>
                <a:pt x="1591474" y="552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623785-B720-41FB-A5DA-7ADF8046C477}">
      <dsp:nvSpPr>
        <dsp:cNvPr id="0" name=""/>
        <dsp:cNvSpPr/>
      </dsp:nvSpPr>
      <dsp:spPr>
        <a:xfrm>
          <a:off x="4504525" y="3152793"/>
          <a:ext cx="1591474" cy="552412"/>
        </a:xfrm>
        <a:custGeom>
          <a:avLst/>
          <a:gdLst/>
          <a:ahLst/>
          <a:cxnLst/>
          <a:rect l="0" t="0" r="0" b="0"/>
          <a:pathLst>
            <a:path>
              <a:moveTo>
                <a:pt x="1591474" y="0"/>
              </a:moveTo>
              <a:lnTo>
                <a:pt x="1591474" y="276206"/>
              </a:lnTo>
              <a:lnTo>
                <a:pt x="0" y="276206"/>
              </a:lnTo>
              <a:lnTo>
                <a:pt x="0" y="552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380183-160A-460B-B618-EDA073A0A443}">
      <dsp:nvSpPr>
        <dsp:cNvPr id="0" name=""/>
        <dsp:cNvSpPr/>
      </dsp:nvSpPr>
      <dsp:spPr>
        <a:xfrm>
          <a:off x="1321575" y="3152793"/>
          <a:ext cx="4774424" cy="552412"/>
        </a:xfrm>
        <a:custGeom>
          <a:avLst/>
          <a:gdLst/>
          <a:ahLst/>
          <a:cxnLst/>
          <a:rect l="0" t="0" r="0" b="0"/>
          <a:pathLst>
            <a:path>
              <a:moveTo>
                <a:pt x="4774424" y="0"/>
              </a:moveTo>
              <a:lnTo>
                <a:pt x="4774424" y="276206"/>
              </a:lnTo>
              <a:lnTo>
                <a:pt x="0" y="276206"/>
              </a:lnTo>
              <a:lnTo>
                <a:pt x="0" y="55241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5887F9-4CBD-495F-B212-1252A970F2EB}">
      <dsp:nvSpPr>
        <dsp:cNvPr id="0" name=""/>
        <dsp:cNvSpPr/>
      </dsp:nvSpPr>
      <dsp:spPr>
        <a:xfrm>
          <a:off x="4780731" y="1837525"/>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Spark MLlib</a:t>
          </a:r>
        </a:p>
      </dsp:txBody>
      <dsp:txXfrm>
        <a:off x="4780731" y="1837525"/>
        <a:ext cx="2630537" cy="1315268"/>
      </dsp:txXfrm>
    </dsp:sp>
    <dsp:sp modelId="{3E58C232-647A-4AA0-B5DB-36F50774F688}">
      <dsp:nvSpPr>
        <dsp:cNvPr id="0" name=""/>
        <dsp:cNvSpPr/>
      </dsp:nvSpPr>
      <dsp:spPr>
        <a:xfrm>
          <a:off x="6306" y="3705206"/>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Machine Leaming and Al are significantly on hype these days</a:t>
          </a:r>
        </a:p>
      </dsp:txBody>
      <dsp:txXfrm>
        <a:off x="6306" y="3705206"/>
        <a:ext cx="2630537" cy="1315268"/>
      </dsp:txXfrm>
    </dsp:sp>
    <dsp:sp modelId="{0BD04563-8022-444A-9E89-990217048195}">
      <dsp:nvSpPr>
        <dsp:cNvPr id="0" name=""/>
        <dsp:cNvSpPr/>
      </dsp:nvSpPr>
      <dsp:spPr>
        <a:xfrm>
          <a:off x="3189256" y="3705206"/>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Spark MLIib provides in-built libraries to implement Machine Leaming algorithms</a:t>
          </a:r>
        </a:p>
      </dsp:txBody>
      <dsp:txXfrm>
        <a:off x="3189256" y="3705206"/>
        <a:ext cx="2630537" cy="1315268"/>
      </dsp:txXfrm>
    </dsp:sp>
    <dsp:sp modelId="{D7503CCE-522D-4B55-BFE6-F0891E1C8D21}">
      <dsp:nvSpPr>
        <dsp:cNvPr id="0" name=""/>
        <dsp:cNvSpPr/>
      </dsp:nvSpPr>
      <dsp:spPr>
        <a:xfrm>
          <a:off x="6372206" y="3705206"/>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These Machine Learning algorithms include classification, regression, clustering, collaborative filtering, etc.</a:t>
          </a:r>
        </a:p>
      </dsp:txBody>
      <dsp:txXfrm>
        <a:off x="6372206" y="3705206"/>
        <a:ext cx="2630537" cy="1315268"/>
      </dsp:txXfrm>
    </dsp:sp>
    <dsp:sp modelId="{9C931E3F-54B2-4EE8-B6FC-3526F8DA9A80}">
      <dsp:nvSpPr>
        <dsp:cNvPr id="0" name=""/>
        <dsp:cNvSpPr/>
      </dsp:nvSpPr>
      <dsp:spPr>
        <a:xfrm>
          <a:off x="9555156" y="3705206"/>
          <a:ext cx="2630537" cy="13152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MLIib also provides various techniques for data preprocessing</a:t>
          </a:r>
        </a:p>
      </dsp:txBody>
      <dsp:txXfrm>
        <a:off x="9555156" y="3705206"/>
        <a:ext cx="2630537" cy="1315268"/>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05:24:29.087"/>
    </inkml:context>
    <inkml:brush xml:id="br0">
      <inkml:brushProperty name="width" value="0.35" units="cm"/>
      <inkml:brushProperty name="height" value="0.35" units="cm"/>
      <inkml:brushProperty name="color" value="#FFFFFF"/>
    </inkml:brush>
  </inkml:definitions>
  <inkml:trace contextRef="#ctx0" brushRef="#br0">725 380 24575,'-3'0'0,"1"-1"0,-1 1 0,0-1 0,1 0 0,-1 1 0,1-1 0,-1-1 0,1 1 0,-1 0 0,1 0 0,0-1 0,-1 1 0,-2-4 0,-30-31 0,9 9 0,8 14 0,-1 0 0,-38-18 0,36 21 0,2 0 0,-32-23 0,38 21 0,1 0 0,0 0 0,1-1 0,0-1 0,1 0 0,-16-30 0,9 14 0,15 27 0,0 0 0,1 1 0,-1-1 0,0 0 0,0 1 0,0-1 0,-1 1 0,1 0 0,-1 0 0,1 0 0,-1 0 0,0 0 0,1 1 0,-1-1 0,-6-2 0,6 4 0,1 0 0,-1 0 0,1 0 0,-1 0 0,1 0 0,-1 1 0,1-1 0,0 1 0,-1-1 0,1 1 0,-1 0 0,1 0 0,0 0 0,0 0 0,0 1 0,-1-1 0,1 0 0,0 1 0,1 0 0,-1-1 0,-2 3 0,-8 7 0,5-3 0,0-1 0,0 0 0,-1-1 0,0 0 0,0 0 0,-1 0 0,0-1 0,0-1 0,0 1 0,0-1 0,-1-1 0,-13 4 0,1-4-455,1-1 0,-34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05:24:32.005"/>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05:24:37.125"/>
    </inkml:context>
    <inkml:brush xml:id="br0">
      <inkml:brushProperty name="width" value="0.35" units="cm"/>
      <inkml:brushProperty name="height" value="0.35" units="cm"/>
      <inkml:brushProperty name="color" value="#FFFFFF"/>
    </inkml:brush>
  </inkml:definitions>
  <inkml:trace contextRef="#ctx0" brushRef="#br0">314 492 24575,'-8'-1'0,"1"0"0,-1-1 0,1 1 0,0-1 0,-1-1 0,1 0 0,0 0 0,-11-6 0,-21-9 0,-20 0 0,30 10 0,-39-17 0,66 24 0,-1 1 0,1-1 0,0 0 0,0 0 0,0-1 0,-1 1 0,1 0 0,0-1 0,0 1 0,1-1 0,-1 0 0,0 1 0,0-1 0,1 0 0,-1 0 0,1 0 0,0 0 0,0 0 0,-1-1 0,1 1 0,0 0 0,1-1 0,-2-4 0,3 4 0,-1 0 0,1 0 0,0 0 0,0 0 0,1 0 0,-1 0 0,0 1 0,1-1 0,0 0 0,0 1 0,0-1 0,0 1 0,0-1 0,0 1 0,0 0 0,1 0 0,-1 0 0,1 0 0,4-2 0,29-17 0,0 2 0,1 1 0,1 1 0,76-21 0,-55 19 0,382-116 0,-332 103 0,-441 123 0,-156 49 0,427-117 0,47-12 0,14-11 0,0 0 0,0 0 0,0 0 0,0 1 0,0-1 0,0 0 0,-1 0 0,1 0 0,0 1 0,0-1 0,0 0 0,0 0 0,0 0 0,0 1 0,0-1 0,0 0 0,0 0 0,0 1 0,1-1 0,-1 0 0,0 0 0,0 0 0,0 1 0,0-1 0,0 0 0,0 0 0,0 0 0,0 0 0,1 1 0,-1-1 0,0 0 0,0 0 0,0 0 0,0 0 0,1 0 0,-1 1 0,3 0 0,-1 0 0,1 0 0,0 0 0,0-1 0,-1 1 0,1-1 0,0 1 0,5-1 0,48-2 0,105-16 0,-86 7 0,188-29 0,13-1 0,-251 40 0,-42 9 0,-96 28 0,-29 9 0,116-35 0,1 1 0,1 0 0,-27 18 0,36-15 0,15-14 0,0 0 0,0 0 0,0 1 0,0-1 0,0 0 0,0 0 0,0 0 0,0 1 0,0-1 0,0 0 0,0 0 0,0 0 0,0 1 0,0-1 0,1 0 0,-1 0 0,0 0 0,0 1 0,0-1 0,0 0 0,1 0 0,-1 0 0,0 0 0,0 0 0,0 0 0,0 1 0,1-1 0,-1 0 0,0 0 0,0 0 0,1 0 0,-1 0 0,0 0 0,0 0 0,0 0 0,1 0 0,-1 0 0,0 0 0,0 0 0,0 0 0,1 0 0,-1 0 0,47-5 0,166-36 33,172-29-230,601-52-1022,-897 116 1219,-81 8 0,-23 6 0,-86 23 0,-110 20 0,111-29 0,-113 24-37,-100 23 238,273-55 521,34-9-470,9-2-103,14 0-54,-14-2-94,179 15-1,206-8 0,-278-8 0,-342-15 342,-4-1-2049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5T06:52:47.699"/>
    </inkml:context>
    <inkml:brush xml:id="br0">
      <inkml:brushProperty name="width" value="0.35" units="cm"/>
      <inkml:brushProperty name="height" value="0.35" units="cm"/>
      <inkml:brushProperty name="color" value="#FFFFFF"/>
    </inkml:brush>
  </inkml:definitions>
  <inkml:trace contextRef="#ctx0" brushRef="#br0">205 305 24575,'-8'-6'0,"0"0"0,0 1 0,0 0 0,0 0 0,-1 1 0,0 0 0,0 0 0,-18-4 0,-27-12 0,53 19 0,-6-2 0,0-1 0,0-1 0,0 1 0,-7-7 0,13 11 0,0-1 0,0 0 0,0 0 0,0 1 0,0-1 0,0 0 0,1 0 0,-1 0 0,0 0 0,0 0 0,1 0 0,-1 0 0,1 0 0,-1 0 0,1-1 0,-1 1 0,1 0 0,0 0 0,0 0 0,-1-1 0,1 1 0,0 0 0,0 0 0,0 0 0,0-1 0,1 1 0,-1 0 0,0 0 0,0 0 0,1-1 0,-1 1 0,1 0 0,-1 0 0,1 0 0,-1 0 0,1 0 0,0 0 0,1-2 0,2-1 0,1 0 0,0 0 0,1 1 0,-1-1 0,1 1 0,0 1 0,-1-1 0,1 1 0,0 0 0,12-3 0,79-11 0,-90 15 0,555-26-53,-468 26-58,867 3-871,-927-2 982,15 0 0,73-9 0,-114 7 0,-18-1 0,-169-5 0,117 7 0,-1490-2-187,1488 3 186,38 0 1,51 0 0,-12 0 30,60-2 601,-66 1-573,-1 1-1,1-2 1,-1 1 0,0-1-1,1 1 1,-1-2-1,0 1 1,-1-1 0,8-3-1,-13 5-55,0 1-1,1 0 1,-1 0-1,0 0 1,0-1-1,1 1 1,-1 0-1,0 0 1,0-1-1,1 1 1,-1 0-1,0 0 1,0-1-1,0 1 1,1 0-1,-1-1 1,0 1-1,0 0 1,0-1-1,0 1 1,0 0-1,0-1 1,0 1-1,0 0 1,0-1 0,0 1-1,0-1 1,0 1-1,0 0 1,0-1-1,0 1 1,0 0-1,0-1 1,0 1-1,-1 0 1,1-1-1,0 1 1,0 0-1,0 0 1,-1-1-1,1 1 1,0 0-1,0-1 1,-1 1-1,1 0 1,0 0-1,0 0 1,-1-1-1,1 1 1,0 0-1,-1 0 1,1 0-1,0 0 1,-1 0-1,1-1 1,0 1-1,-1 0 1,1 0 0,0 0-1,-1 0 1,-24-7 2,-21 0-686,-76-1-1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9828-AE5F-353C-3B7D-12BC9008B3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29933F0-8C7F-D7D8-3B50-21E675AC84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17BFB0-6A73-D09C-61E8-3F1DF609E0FB}"/>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5" name="Footer Placeholder 4">
            <a:extLst>
              <a:ext uri="{FF2B5EF4-FFF2-40B4-BE49-F238E27FC236}">
                <a16:creationId xmlns:a16="http://schemas.microsoft.com/office/drawing/2014/main" id="{5D0E4958-567F-F3E1-34FD-7961CAB305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522990-7AFF-4D8A-87DA-7A090DD0F918}"/>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3843753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B77B-C881-CA1D-51C2-040FD6EC98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690ACA4-ED10-B13C-C12D-B84C61C910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67DB8D-51F2-0A12-1C57-41B41BBE287D}"/>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5" name="Footer Placeholder 4">
            <a:extLst>
              <a:ext uri="{FF2B5EF4-FFF2-40B4-BE49-F238E27FC236}">
                <a16:creationId xmlns:a16="http://schemas.microsoft.com/office/drawing/2014/main" id="{3E00ADD4-3BAA-36EC-74FF-385D95A220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F5A50F-C562-A194-AE01-5AC099C0B488}"/>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4116003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F9808F-274E-2956-EA01-45EA9827FB9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848031B-2D29-6279-8E5A-1FE9655569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A8305-7C0B-9ADD-0488-6B092C1BCC08}"/>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5" name="Footer Placeholder 4">
            <a:extLst>
              <a:ext uri="{FF2B5EF4-FFF2-40B4-BE49-F238E27FC236}">
                <a16:creationId xmlns:a16="http://schemas.microsoft.com/office/drawing/2014/main" id="{C17382BF-7B66-AC09-9A70-5B0516C9DD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0D333E-5310-2853-E5B5-8C204AF19C3E}"/>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2312416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0554D-80D6-F492-0ED6-C83ECE0BFD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3222B1-3160-BED7-3E2B-923AEF346C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5F9737-F4F6-3039-EEC0-1222CF991355}"/>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5" name="Footer Placeholder 4">
            <a:extLst>
              <a:ext uri="{FF2B5EF4-FFF2-40B4-BE49-F238E27FC236}">
                <a16:creationId xmlns:a16="http://schemas.microsoft.com/office/drawing/2014/main" id="{04EE3BC6-E434-C436-2599-16A1B25DE8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0CD6AD-FD23-8BE4-FD70-88D27FE5D979}"/>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389841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0B2A-C22B-8B9E-7F16-D1C1112532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6BC9460-48CE-8A10-2B87-DD90514B41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AB281D-91AC-C697-EED1-46D91550FCC7}"/>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5" name="Footer Placeholder 4">
            <a:extLst>
              <a:ext uri="{FF2B5EF4-FFF2-40B4-BE49-F238E27FC236}">
                <a16:creationId xmlns:a16="http://schemas.microsoft.com/office/drawing/2014/main" id="{DF3BE9CC-F559-33F1-2718-FA17570208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E277AC-EBA2-371B-2B10-743FB4181D95}"/>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1583923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0E12-E3FB-375C-6703-065CBE824B9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10035E-76B3-36EF-0FB3-7694222B02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E9B6DC-7BC1-903E-BA5C-35D65CDDD5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96E7B7C-E54A-67DF-C27B-1324C71DC4E6}"/>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6" name="Footer Placeholder 5">
            <a:extLst>
              <a:ext uri="{FF2B5EF4-FFF2-40B4-BE49-F238E27FC236}">
                <a16:creationId xmlns:a16="http://schemas.microsoft.com/office/drawing/2014/main" id="{A67FEDE0-BC72-E093-62D3-7FAAFA585B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2971F2-483A-8C7C-2B42-B3C9F120F5BE}"/>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2353068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976E5-0F25-C41D-DC7C-3B2D5B8ED55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F09309-C7F0-7187-5F38-7D885D3AD3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18895E-8C6F-DEF4-4DE1-57FD5B0C66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D1DAFA-F843-CFD0-C462-9CCA27CAF1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1A0A59-75EB-F4F9-7384-B326EC0499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DBBF6D1-6FDA-4189-103A-DB676991BF86}"/>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8" name="Footer Placeholder 7">
            <a:extLst>
              <a:ext uri="{FF2B5EF4-FFF2-40B4-BE49-F238E27FC236}">
                <a16:creationId xmlns:a16="http://schemas.microsoft.com/office/drawing/2014/main" id="{1E49AECA-CA57-5FB7-05BE-23F849AD792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37D5812-149E-1E4E-0CE7-C1D0C6260681}"/>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1762178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A3B8E-26BD-D581-D962-B68C3AEAED0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6F12C9F-7538-112F-9758-D519D1146508}"/>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4" name="Footer Placeholder 3">
            <a:extLst>
              <a:ext uri="{FF2B5EF4-FFF2-40B4-BE49-F238E27FC236}">
                <a16:creationId xmlns:a16="http://schemas.microsoft.com/office/drawing/2014/main" id="{A5C58215-C2E9-F51F-0153-9B87C0B743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8819B35-623D-5BD2-DB4F-34E048CB05AE}"/>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729242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2EA1F8-C991-8AA2-BCF0-053191A5A271}"/>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3" name="Footer Placeholder 2">
            <a:extLst>
              <a:ext uri="{FF2B5EF4-FFF2-40B4-BE49-F238E27FC236}">
                <a16:creationId xmlns:a16="http://schemas.microsoft.com/office/drawing/2014/main" id="{E05BCEC8-7D73-CB14-C794-D123325E7CC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DEF5D7A-EE01-1E8E-396B-F750966F383B}"/>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148567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3B7E2-CBF8-AD80-7FFC-A9336E9A4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98EE658-70F6-CEDA-D86F-BFD6495A15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DB0553C-912C-B18C-76BF-2AFD02EA2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C68A65-9BDB-8349-4A31-231C1B13558F}"/>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6" name="Footer Placeholder 5">
            <a:extLst>
              <a:ext uri="{FF2B5EF4-FFF2-40B4-BE49-F238E27FC236}">
                <a16:creationId xmlns:a16="http://schemas.microsoft.com/office/drawing/2014/main" id="{F1E06452-CAD2-5AC6-CCFF-9900F4B8A9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9EC843-D6CD-F77D-EF89-C85335074D04}"/>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909951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A82C3-1E4C-503C-A44E-802AD26A59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3D654EA-039E-3D79-1766-BDB712D3ED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75E01A-90FA-6D37-2FCA-C883C821E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49B041-2561-6DEB-9CE7-A649184BE2DE}"/>
              </a:ext>
            </a:extLst>
          </p:cNvPr>
          <p:cNvSpPr>
            <a:spLocks noGrp="1"/>
          </p:cNvSpPr>
          <p:nvPr>
            <p:ph type="dt" sz="half" idx="10"/>
          </p:nvPr>
        </p:nvSpPr>
        <p:spPr/>
        <p:txBody>
          <a:bodyPr/>
          <a:lstStyle/>
          <a:p>
            <a:fld id="{EFFB5B53-445E-4D14-B911-EE8711240582}" type="datetimeFigureOut">
              <a:rPr lang="en-IN" smtClean="0"/>
              <a:t>05-05-2024</a:t>
            </a:fld>
            <a:endParaRPr lang="en-IN"/>
          </a:p>
        </p:txBody>
      </p:sp>
      <p:sp>
        <p:nvSpPr>
          <p:cNvPr id="6" name="Footer Placeholder 5">
            <a:extLst>
              <a:ext uri="{FF2B5EF4-FFF2-40B4-BE49-F238E27FC236}">
                <a16:creationId xmlns:a16="http://schemas.microsoft.com/office/drawing/2014/main" id="{8C416534-CAB4-3F1E-8804-B8781C8042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9C0B0B-6D70-BD88-4A09-3399B9EDD748}"/>
              </a:ext>
            </a:extLst>
          </p:cNvPr>
          <p:cNvSpPr>
            <a:spLocks noGrp="1"/>
          </p:cNvSpPr>
          <p:nvPr>
            <p:ph type="sldNum" sz="quarter" idx="12"/>
          </p:nvPr>
        </p:nvSpPr>
        <p:spPr/>
        <p:txBody>
          <a:bodyPr/>
          <a:lstStyle/>
          <a:p>
            <a:fld id="{1DE84489-80FB-464E-BEB4-C1391DA59600}" type="slidenum">
              <a:rPr lang="en-IN" smtClean="0"/>
              <a:t>‹#›</a:t>
            </a:fld>
            <a:endParaRPr lang="en-IN"/>
          </a:p>
        </p:txBody>
      </p:sp>
    </p:spTree>
    <p:extLst>
      <p:ext uri="{BB962C8B-B14F-4D97-AF65-F5344CB8AC3E}">
        <p14:creationId xmlns:p14="http://schemas.microsoft.com/office/powerpoint/2010/main" val="1240131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18239-0998-1B72-DCBC-D38C6B85D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7D623F-42F1-D20E-0695-25D41CBE30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5F875F-73D2-EB95-75F9-D2423E58D6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B5B53-445E-4D14-B911-EE8711240582}" type="datetimeFigureOut">
              <a:rPr lang="en-IN" smtClean="0"/>
              <a:t>05-05-2024</a:t>
            </a:fld>
            <a:endParaRPr lang="en-IN"/>
          </a:p>
        </p:txBody>
      </p:sp>
      <p:sp>
        <p:nvSpPr>
          <p:cNvPr id="5" name="Footer Placeholder 4">
            <a:extLst>
              <a:ext uri="{FF2B5EF4-FFF2-40B4-BE49-F238E27FC236}">
                <a16:creationId xmlns:a16="http://schemas.microsoft.com/office/drawing/2014/main" id="{1EA2FEB4-A481-DA55-2057-FD26A51C00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89A1308-3862-904A-A623-60C6958B4A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84489-80FB-464E-BEB4-C1391DA59600}" type="slidenum">
              <a:rPr lang="en-IN" smtClean="0"/>
              <a:t>‹#›</a:t>
            </a:fld>
            <a:endParaRPr lang="en-IN"/>
          </a:p>
        </p:txBody>
      </p:sp>
    </p:spTree>
    <p:extLst>
      <p:ext uri="{BB962C8B-B14F-4D97-AF65-F5344CB8AC3E}">
        <p14:creationId xmlns:p14="http://schemas.microsoft.com/office/powerpoint/2010/main" val="1640362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8.png"/><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9.png"/><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20.jpeg"/><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6.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21.png"/><Relationship Id="rId2" Type="http://schemas.openxmlformats.org/officeDocument/2006/relationships/diagramData" Target="../diagrams/data23.xml"/><Relationship Id="rId1" Type="http://schemas.openxmlformats.org/officeDocument/2006/relationships/slideLayout" Target="../slideLayouts/slideLayout6.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22.png"/><Relationship Id="rId2" Type="http://schemas.openxmlformats.org/officeDocument/2006/relationships/diagramData" Target="../diagrams/data24.xml"/><Relationship Id="rId1" Type="http://schemas.openxmlformats.org/officeDocument/2006/relationships/slideLayout" Target="../slideLayouts/slideLayout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6.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27.xml"/><Relationship Id="rId7" Type="http://schemas.openxmlformats.org/officeDocument/2006/relationships/hyperlink" Target="https://spark.apache.org/docs/latest/sql-distributed-sql-engine.html" TargetMode="External"/><Relationship Id="rId2" Type="http://schemas.openxmlformats.org/officeDocument/2006/relationships/diagramData" Target="../diagrams/data27.xml"/><Relationship Id="rId1" Type="http://schemas.openxmlformats.org/officeDocument/2006/relationships/slideLayout" Target="../slideLayouts/slideLayout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29.xml"/><Relationship Id="rId7" Type="http://schemas.openxmlformats.org/officeDocument/2006/relationships/diagramData" Target="../diagrams/data30.xml"/><Relationship Id="rId12" Type="http://schemas.openxmlformats.org/officeDocument/2006/relationships/image" Target="../media/image25.png"/><Relationship Id="rId2" Type="http://schemas.openxmlformats.org/officeDocument/2006/relationships/diagramData" Target="../diagrams/data29.xml"/><Relationship Id="rId1" Type="http://schemas.openxmlformats.org/officeDocument/2006/relationships/slideLayout" Target="../slideLayouts/slideLayout6.xml"/><Relationship Id="rId6" Type="http://schemas.microsoft.com/office/2007/relationships/diagramDrawing" Target="../diagrams/drawing29.xml"/><Relationship Id="rId11" Type="http://schemas.microsoft.com/office/2007/relationships/diagramDrawing" Target="../diagrams/drawing30.xml"/><Relationship Id="rId5" Type="http://schemas.openxmlformats.org/officeDocument/2006/relationships/diagramColors" Target="../diagrams/colors29.xml"/><Relationship Id="rId10" Type="http://schemas.openxmlformats.org/officeDocument/2006/relationships/diagramColors" Target="../diagrams/colors30.xml"/><Relationship Id="rId4" Type="http://schemas.openxmlformats.org/officeDocument/2006/relationships/diagramQuickStyle" Target="../diagrams/quickStyle29.xml"/><Relationship Id="rId9" Type="http://schemas.openxmlformats.org/officeDocument/2006/relationships/diagramQuickStyle" Target="../diagrams/quickStyle30.xml"/></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27.png"/><Relationship Id="rId10" Type="http://schemas.openxmlformats.org/officeDocument/2006/relationships/image" Target="../media/image30.png"/><Relationship Id="rId4" Type="http://schemas.openxmlformats.org/officeDocument/2006/relationships/customXml" Target="../ink/ink2.xml"/><Relationship Id="rId9" Type="http://schemas.openxmlformats.org/officeDocument/2006/relationships/customXml" Target="../ink/ink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7.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7.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6.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905005F-4ED0-671D-F1B3-09D96429D42B}"/>
              </a:ext>
            </a:extLst>
          </p:cNvPr>
          <p:cNvGraphicFramePr/>
          <p:nvPr>
            <p:extLst>
              <p:ext uri="{D42A27DB-BD31-4B8C-83A1-F6EECF244321}">
                <p14:modId xmlns:p14="http://schemas.microsoft.com/office/powerpoint/2010/main" val="1424522588"/>
              </p:ext>
            </p:extLst>
          </p:nvPr>
        </p:nvGraphicFramePr>
        <p:xfrm>
          <a:off x="0" y="0"/>
          <a:ext cx="12192000" cy="51489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3EBDB02F-4270-C445-FCA3-66B443190836}"/>
              </a:ext>
            </a:extLst>
          </p:cNvPr>
          <p:cNvGraphicFramePr/>
          <p:nvPr>
            <p:extLst>
              <p:ext uri="{D42A27DB-BD31-4B8C-83A1-F6EECF244321}">
                <p14:modId xmlns:p14="http://schemas.microsoft.com/office/powerpoint/2010/main" val="3849682931"/>
              </p:ext>
            </p:extLst>
          </p:nvPr>
        </p:nvGraphicFramePr>
        <p:xfrm>
          <a:off x="8469086" y="5696635"/>
          <a:ext cx="3722914" cy="116136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5950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85F30-4B2E-7906-37A9-861A569880A6}"/>
              </a:ext>
            </a:extLst>
          </p:cNvPr>
          <p:cNvPicPr>
            <a:picLocks noChangeAspect="1"/>
          </p:cNvPicPr>
          <p:nvPr/>
        </p:nvPicPr>
        <p:blipFill rotWithShape="1">
          <a:blip r:embed="rId2"/>
          <a:srcRect t="16374" r="2631" b="13684"/>
          <a:stretch/>
        </p:blipFill>
        <p:spPr>
          <a:xfrm>
            <a:off x="0" y="625642"/>
            <a:ext cx="11871158" cy="5566611"/>
          </a:xfrm>
          <a:prstGeom prst="rect">
            <a:avLst/>
          </a:prstGeom>
        </p:spPr>
      </p:pic>
    </p:spTree>
    <p:extLst>
      <p:ext uri="{BB962C8B-B14F-4D97-AF65-F5344CB8AC3E}">
        <p14:creationId xmlns:p14="http://schemas.microsoft.com/office/powerpoint/2010/main" val="296966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53FAAF-8FFC-EDEB-CB0A-FA2F660ADF96}"/>
              </a:ext>
            </a:extLst>
          </p:cNvPr>
          <p:cNvPicPr>
            <a:picLocks noChangeAspect="1"/>
          </p:cNvPicPr>
          <p:nvPr/>
        </p:nvPicPr>
        <p:blipFill rotWithShape="1">
          <a:blip r:embed="rId2"/>
          <a:srcRect t="17076" r="2105" b="14386"/>
          <a:stretch/>
        </p:blipFill>
        <p:spPr>
          <a:xfrm>
            <a:off x="0" y="1171074"/>
            <a:ext cx="11935326" cy="4700337"/>
          </a:xfrm>
          <a:prstGeom prst="rect">
            <a:avLst/>
          </a:prstGeom>
        </p:spPr>
      </p:pic>
    </p:spTree>
    <p:extLst>
      <p:ext uri="{BB962C8B-B14F-4D97-AF65-F5344CB8AC3E}">
        <p14:creationId xmlns:p14="http://schemas.microsoft.com/office/powerpoint/2010/main" val="286318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577F921-5135-3FEA-AA7C-F07F222CBBD9}"/>
              </a:ext>
            </a:extLst>
          </p:cNvPr>
          <p:cNvGraphicFramePr/>
          <p:nvPr>
            <p:extLst>
              <p:ext uri="{D42A27DB-BD31-4B8C-83A1-F6EECF244321}">
                <p14:modId xmlns:p14="http://schemas.microsoft.com/office/powerpoint/2010/main" val="3324793523"/>
              </p:ext>
            </p:extLst>
          </p:nvPr>
        </p:nvGraphicFramePr>
        <p:xfrm>
          <a:off x="0" y="930442"/>
          <a:ext cx="12192000" cy="5927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2320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0D86660-FAC1-121A-EC60-0E77B3465F23}"/>
              </a:ext>
            </a:extLst>
          </p:cNvPr>
          <p:cNvGraphicFramePr/>
          <p:nvPr>
            <p:extLst>
              <p:ext uri="{D42A27DB-BD31-4B8C-83A1-F6EECF244321}">
                <p14:modId xmlns:p14="http://schemas.microsoft.com/office/powerpoint/2010/main" val="2223126207"/>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8810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662B70C-48A0-8626-F74B-3271BC68C172}"/>
              </a:ext>
            </a:extLst>
          </p:cNvPr>
          <p:cNvGraphicFramePr/>
          <p:nvPr>
            <p:extLst>
              <p:ext uri="{D42A27DB-BD31-4B8C-83A1-F6EECF244321}">
                <p14:modId xmlns:p14="http://schemas.microsoft.com/office/powerpoint/2010/main" val="2083118203"/>
              </p:ext>
            </p:extLst>
          </p:nvPr>
        </p:nvGraphicFramePr>
        <p:xfrm>
          <a:off x="0" y="1"/>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564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D0343CD-949E-2246-5A9F-142B61475E52}"/>
              </a:ext>
            </a:extLst>
          </p:cNvPr>
          <p:cNvGraphicFramePr/>
          <p:nvPr>
            <p:extLst>
              <p:ext uri="{D42A27DB-BD31-4B8C-83A1-F6EECF244321}">
                <p14:modId xmlns:p14="http://schemas.microsoft.com/office/powerpoint/2010/main" val="2770413400"/>
              </p:ext>
            </p:extLst>
          </p:nvPr>
        </p:nvGraphicFramePr>
        <p:xfrm>
          <a:off x="0" y="1"/>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8004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577FDAD2-93C2-8D08-8F03-03C30B81576D}"/>
              </a:ext>
            </a:extLst>
          </p:cNvPr>
          <p:cNvGraphicFramePr/>
          <p:nvPr>
            <p:extLst>
              <p:ext uri="{D42A27DB-BD31-4B8C-83A1-F6EECF244321}">
                <p14:modId xmlns:p14="http://schemas.microsoft.com/office/powerpoint/2010/main" val="1484388311"/>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0558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4A53E9D-649B-CF95-DB24-C480095B21CE}"/>
              </a:ext>
            </a:extLst>
          </p:cNvPr>
          <p:cNvGraphicFramePr/>
          <p:nvPr>
            <p:extLst>
              <p:ext uri="{D42A27DB-BD31-4B8C-83A1-F6EECF244321}">
                <p14:modId xmlns:p14="http://schemas.microsoft.com/office/powerpoint/2010/main" val="2509665119"/>
              </p:ext>
            </p:extLst>
          </p:nvPr>
        </p:nvGraphicFramePr>
        <p:xfrm>
          <a:off x="0" y="0"/>
          <a:ext cx="12192000"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2750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bout Spark – Databricks">
            <a:extLst>
              <a:ext uri="{FF2B5EF4-FFF2-40B4-BE49-F238E27FC236}">
                <a16:creationId xmlns:a16="http://schemas.microsoft.com/office/drawing/2014/main" id="{5241CBD7-E515-A5BF-3728-BBF6E0BEF5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97" b="8332"/>
          <a:stretch/>
        </p:blipFill>
        <p:spPr bwMode="auto">
          <a:xfrm>
            <a:off x="1232486" y="509336"/>
            <a:ext cx="9727027" cy="583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273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pache Spark, Hadoop and Big Data Companies in Bangalore | Crossroad Elf">
            <a:extLst>
              <a:ext uri="{FF2B5EF4-FFF2-40B4-BE49-F238E27FC236}">
                <a16:creationId xmlns:a16="http://schemas.microsoft.com/office/drawing/2014/main" id="{3F52224E-6BA9-1DD9-EC35-9D45C722E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0"/>
            <a:ext cx="10677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926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ig Data Analysis: Spark and Hadoop | by Pier Paolo Ippolito | Towards Data  Science">
            <a:extLst>
              <a:ext uri="{FF2B5EF4-FFF2-40B4-BE49-F238E27FC236}">
                <a16:creationId xmlns:a16="http://schemas.microsoft.com/office/drawing/2014/main" id="{7C2C236F-4C8C-3EED-6B85-B525FDBEB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48" y="593557"/>
            <a:ext cx="11044988" cy="5727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81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Spark Architecture - Part 1 - YouTube">
            <a:extLst>
              <a:ext uri="{FF2B5EF4-FFF2-40B4-BE49-F238E27FC236}">
                <a16:creationId xmlns:a16="http://schemas.microsoft.com/office/drawing/2014/main" id="{7758B6D9-9306-33C3-DAAC-80209AF0EE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42" t="8654" r="10526" b="10877"/>
          <a:stretch/>
        </p:blipFill>
        <p:spPr bwMode="auto">
          <a:xfrm>
            <a:off x="336883" y="436892"/>
            <a:ext cx="10924675" cy="598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410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pache Spark Architecture - From Basics to Advance">
            <a:extLst>
              <a:ext uri="{FF2B5EF4-FFF2-40B4-BE49-F238E27FC236}">
                <a16:creationId xmlns:a16="http://schemas.microsoft.com/office/drawing/2014/main" id="{0CB2A68B-75C4-5BAF-0016-E26F1AC0FC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8" r="12237"/>
          <a:stretch/>
        </p:blipFill>
        <p:spPr bwMode="auto">
          <a:xfrm>
            <a:off x="61695" y="1299411"/>
            <a:ext cx="12045884" cy="4251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57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B9E33-39C5-B0D0-53BC-E9F8F441D675}"/>
              </a:ext>
            </a:extLst>
          </p:cNvPr>
          <p:cNvPicPr>
            <a:picLocks noChangeAspect="1"/>
          </p:cNvPicPr>
          <p:nvPr/>
        </p:nvPicPr>
        <p:blipFill rotWithShape="1">
          <a:blip r:embed="rId2"/>
          <a:srcRect t="16841" r="1339" b="13919"/>
          <a:stretch/>
        </p:blipFill>
        <p:spPr>
          <a:xfrm>
            <a:off x="0" y="1155032"/>
            <a:ext cx="12028714" cy="4748463"/>
          </a:xfrm>
          <a:prstGeom prst="rect">
            <a:avLst/>
          </a:prstGeom>
        </p:spPr>
      </p:pic>
    </p:spTree>
    <p:extLst>
      <p:ext uri="{BB962C8B-B14F-4D97-AF65-F5344CB8AC3E}">
        <p14:creationId xmlns:p14="http://schemas.microsoft.com/office/powerpoint/2010/main" val="2002870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94FDB8A-F47A-AD9F-6B55-26DB21F9262D}"/>
              </a:ext>
            </a:extLst>
          </p:cNvPr>
          <p:cNvGraphicFramePr/>
          <p:nvPr>
            <p:extLst>
              <p:ext uri="{D42A27DB-BD31-4B8C-83A1-F6EECF244321}">
                <p14:modId xmlns:p14="http://schemas.microsoft.com/office/powerpoint/2010/main" val="4108649641"/>
              </p:ext>
            </p:extLst>
          </p:nvPr>
        </p:nvGraphicFramePr>
        <p:xfrm>
          <a:off x="0" y="1"/>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5925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198B15B-8B72-737B-602E-240C0B32A4A7}"/>
              </a:ext>
            </a:extLst>
          </p:cNvPr>
          <p:cNvGraphicFramePr/>
          <p:nvPr>
            <p:extLst>
              <p:ext uri="{D42A27DB-BD31-4B8C-83A1-F6EECF244321}">
                <p14:modId xmlns:p14="http://schemas.microsoft.com/office/powerpoint/2010/main" val="3488450139"/>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4958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55660CCF-AB3F-7B97-46E5-A4274385885B}"/>
              </a:ext>
            </a:extLst>
          </p:cNvPr>
          <p:cNvGraphicFramePr/>
          <p:nvPr>
            <p:extLst>
              <p:ext uri="{D42A27DB-BD31-4B8C-83A1-F6EECF244321}">
                <p14:modId xmlns:p14="http://schemas.microsoft.com/office/powerpoint/2010/main" val="704095470"/>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8564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9787-21AC-A02C-385D-B408436E88D0}"/>
              </a:ext>
            </a:extLst>
          </p:cNvPr>
          <p:cNvSpPr>
            <a:spLocks noGrp="1"/>
          </p:cNvSpPr>
          <p:nvPr>
            <p:ph type="title"/>
          </p:nvPr>
        </p:nvSpPr>
        <p:spPr>
          <a:xfrm>
            <a:off x="0" y="0"/>
            <a:ext cx="12192000" cy="1325563"/>
          </a:xfrm>
        </p:spPr>
        <p:txBody>
          <a:bodyPr/>
          <a:lstStyle/>
          <a:p>
            <a:r>
              <a:rPr lang="en-IN" dirty="0"/>
              <a:t>Running spark Applications on YARN</a:t>
            </a:r>
          </a:p>
        </p:txBody>
      </p:sp>
      <p:sp>
        <p:nvSpPr>
          <p:cNvPr id="4" name="TextBox 3">
            <a:extLst>
              <a:ext uri="{FF2B5EF4-FFF2-40B4-BE49-F238E27FC236}">
                <a16:creationId xmlns:a16="http://schemas.microsoft.com/office/drawing/2014/main" id="{47D02FFC-5B0A-DD2B-FDCE-E16F53A68351}"/>
              </a:ext>
            </a:extLst>
          </p:cNvPr>
          <p:cNvSpPr txBox="1"/>
          <p:nvPr/>
        </p:nvSpPr>
        <p:spPr>
          <a:xfrm>
            <a:off x="-73892" y="1182255"/>
            <a:ext cx="12191999" cy="923330"/>
          </a:xfrm>
          <a:prstGeom prst="rect">
            <a:avLst/>
          </a:prstGeom>
          <a:noFill/>
        </p:spPr>
        <p:txBody>
          <a:bodyPr wrap="square">
            <a:spAutoFit/>
          </a:bodyPr>
          <a:lstStyle/>
          <a:p>
            <a:r>
              <a:rPr lang="en-GB" b="0" i="0" dirty="0">
                <a:effectLst/>
                <a:highlight>
                  <a:srgbClr val="FFFFFF"/>
                </a:highlight>
                <a:latin typeface="-apple-system"/>
              </a:rPr>
              <a:t>Apache Spark provides powerful distributed computing capabilities for processing large-scale data. When deploying Spark applications, it's essential to understand the deployment modes available: client mode and cluster mode. Each mode has its advantages and disadvantages, which we'll explore in detail below.</a:t>
            </a:r>
            <a:endParaRPr lang="en-IN" dirty="0"/>
          </a:p>
        </p:txBody>
      </p:sp>
      <p:pic>
        <p:nvPicPr>
          <p:cNvPr id="2050" name="Picture 2">
            <a:extLst>
              <a:ext uri="{FF2B5EF4-FFF2-40B4-BE49-F238E27FC236}">
                <a16:creationId xmlns:a16="http://schemas.microsoft.com/office/drawing/2014/main" id="{75D929F2-81B0-9CBC-7F63-53154ADD5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047" y="3925039"/>
            <a:ext cx="5876925" cy="2486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9C4E00-DD05-2B7A-276D-9CD6F630368E}"/>
              </a:ext>
            </a:extLst>
          </p:cNvPr>
          <p:cNvSpPr txBox="1"/>
          <p:nvPr/>
        </p:nvSpPr>
        <p:spPr>
          <a:xfrm>
            <a:off x="0" y="2692645"/>
            <a:ext cx="12192000" cy="923330"/>
          </a:xfrm>
          <a:prstGeom prst="rect">
            <a:avLst/>
          </a:prstGeom>
          <a:noFill/>
        </p:spPr>
        <p:txBody>
          <a:bodyPr wrap="square">
            <a:spAutoFit/>
          </a:bodyPr>
          <a:lstStyle/>
          <a:p>
            <a:pPr algn="l" fontAlgn="auto"/>
            <a:r>
              <a:rPr lang="en-GB" b="1" i="0" dirty="0">
                <a:effectLst/>
                <a:highlight>
                  <a:srgbClr val="FFFFFF"/>
                </a:highlight>
                <a:latin typeface="-apple-system"/>
              </a:rPr>
              <a:t>Client Mode</a:t>
            </a:r>
          </a:p>
          <a:p>
            <a:pPr algn="l" fontAlgn="auto"/>
            <a:r>
              <a:rPr lang="en-GB" b="0" i="0" dirty="0">
                <a:effectLst/>
                <a:highlight>
                  <a:srgbClr val="FFFFFF"/>
                </a:highlight>
                <a:latin typeface="-apple-system"/>
              </a:rPr>
              <a:t>In client mode, the driver program runs on the client machine (Edge Node) where the application is submitted. This means the client machine initiates the SparkContext and submits tasks to the Spark cluster for execution.</a:t>
            </a:r>
          </a:p>
        </p:txBody>
      </p:sp>
    </p:spTree>
    <p:extLst>
      <p:ext uri="{BB962C8B-B14F-4D97-AF65-F5344CB8AC3E}">
        <p14:creationId xmlns:p14="http://schemas.microsoft.com/office/powerpoint/2010/main" val="3728885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AFF513-E840-4B9A-6FD0-E1F798C3257C}"/>
              </a:ext>
            </a:extLst>
          </p:cNvPr>
          <p:cNvSpPr>
            <a:spLocks noChangeArrowheads="1"/>
          </p:cNvSpPr>
          <p:nvPr/>
        </p:nvSpPr>
        <p:spPr bwMode="auto">
          <a:xfrm>
            <a:off x="1" y="323765"/>
            <a:ext cx="12192000" cy="29546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highlight>
                  <a:srgbClr val="FFFFFF"/>
                </a:highlight>
                <a:latin typeface="-apple-system"/>
              </a:rPr>
              <a:t>Cluster</a:t>
            </a:r>
            <a:r>
              <a:rPr lang="en-US" altLang="en-US" dirty="0">
                <a:highlight>
                  <a:srgbClr val="FFFFFF"/>
                </a:highlight>
                <a:latin typeface="-apple-system"/>
              </a:rPr>
              <a:t> </a:t>
            </a:r>
            <a:r>
              <a:rPr lang="en-US" altLang="en-US" b="1" dirty="0">
                <a:highlight>
                  <a:srgbClr val="FFFFFF"/>
                </a:highlight>
                <a:latin typeface="-apple-system"/>
              </a:rPr>
              <a:t>Mode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highlight>
                  <a:srgbClr val="FFFFFF"/>
                </a:highlight>
                <a:latin typeface="-apple-system"/>
              </a:rPr>
              <a:t>In cluster mode, the driver program runs within the Spark cluster, typically on one of the cluster's worker</a:t>
            </a:r>
            <a:r>
              <a:rPr kumimoji="0" lang="en-US" altLang="en-US" sz="800" b="0" i="0" u="none" strike="noStrike" cap="none" normalizeH="0" baseline="0" dirty="0">
                <a:ln>
                  <a:noFill/>
                </a:ln>
                <a:solidFill>
                  <a:schemeClr val="tx1"/>
                </a:solidFill>
                <a:effectLst/>
                <a:latin typeface="-apple-system"/>
              </a:rPr>
              <a:t> </a:t>
            </a:r>
            <a:r>
              <a:rPr lang="en-US" altLang="en-US" dirty="0">
                <a:highlight>
                  <a:srgbClr val="FFFFFF"/>
                </a:highlight>
                <a:latin typeface="-apple-system"/>
              </a:rPr>
              <a:t>nodes. The client submits the application to the cluster manager, which then launches the driver program within the allocated resources.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var(--artdeco-reset-typography-font-family-sans)"/>
              </a:rPr>
              <a:t>  </a:t>
            </a:r>
            <a:r>
              <a:rPr kumimoji="0" lang="en-US" altLang="en-US" sz="13200" b="0" i="0" u="none" strike="noStrike" cap="none" normalizeH="0" baseline="0" dirty="0">
                <a:ln>
                  <a:noFill/>
                </a:ln>
                <a:solidFill>
                  <a:schemeClr val="tx1"/>
                </a:solidFill>
                <a:effectLst/>
                <a:latin typeface="var(--artdeco-reset-typography-font-family-sans)"/>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9CD3492A-20C4-D7A0-29C6-E7B55CE19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541" y="2552700"/>
            <a:ext cx="467677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049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ache Spark on YARN Architecture">
            <a:extLst>
              <a:ext uri="{FF2B5EF4-FFF2-40B4-BE49-F238E27FC236}">
                <a16:creationId xmlns:a16="http://schemas.microsoft.com/office/drawing/2014/main" id="{2A6C89AD-8D22-9074-6F00-D7C76F0F1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0"/>
            <a:ext cx="9886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754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4D5807EE-90B1-F9FA-2B79-209558E0D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76" y="1487055"/>
            <a:ext cx="11763375" cy="472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a:extLst>
              <a:ext uri="{FF2B5EF4-FFF2-40B4-BE49-F238E27FC236}">
                <a16:creationId xmlns:a16="http://schemas.microsoft.com/office/drawing/2014/main" id="{1C720DA6-8D79-4031-0EFE-F21F31995B22}"/>
              </a:ext>
            </a:extLst>
          </p:cNvPr>
          <p:cNvGraphicFramePr/>
          <p:nvPr>
            <p:extLst>
              <p:ext uri="{D42A27DB-BD31-4B8C-83A1-F6EECF244321}">
                <p14:modId xmlns:p14="http://schemas.microsoft.com/office/powerpoint/2010/main" val="3282517656"/>
              </p:ext>
            </p:extLst>
          </p:nvPr>
        </p:nvGraphicFramePr>
        <p:xfrm>
          <a:off x="0" y="461879"/>
          <a:ext cx="12192000" cy="757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559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ySpark Programming | What is PySpark? | Introduction To PySpark | Edureka">
            <a:extLst>
              <a:ext uri="{FF2B5EF4-FFF2-40B4-BE49-F238E27FC236}">
                <a16:creationId xmlns:a16="http://schemas.microsoft.com/office/drawing/2014/main" id="{48794677-D179-2819-C52D-5372D20D0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7387"/>
            <a:ext cx="12192000" cy="548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86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42C1CEBD-EF3F-834D-909E-29EA21E8B19F}"/>
              </a:ext>
            </a:extLst>
          </p:cNvPr>
          <p:cNvGraphicFramePr/>
          <p:nvPr>
            <p:extLst>
              <p:ext uri="{D42A27DB-BD31-4B8C-83A1-F6EECF244321}">
                <p14:modId xmlns:p14="http://schemas.microsoft.com/office/powerpoint/2010/main" val="242665729"/>
              </p:ext>
            </p:extLst>
          </p:nvPr>
        </p:nvGraphicFramePr>
        <p:xfrm>
          <a:off x="0" y="1"/>
          <a:ext cx="12192000" cy="1447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Running Spark Jobs on YARN. When running Spark on YARN, each Spark… | by  saurabh goyal | Medium">
            <a:extLst>
              <a:ext uri="{FF2B5EF4-FFF2-40B4-BE49-F238E27FC236}">
                <a16:creationId xmlns:a16="http://schemas.microsoft.com/office/drawing/2014/main" id="{4F34C82F-59C6-34B7-E84B-693A1245A4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2085" y="1879715"/>
            <a:ext cx="7683954" cy="4727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14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1506CA2-9E7C-DDF8-1BC4-772DA15C4AE1}"/>
              </a:ext>
            </a:extLst>
          </p:cNvPr>
          <p:cNvGraphicFramePr>
            <a:graphicFrameLocks noGrp="1"/>
          </p:cNvGraphicFramePr>
          <p:nvPr>
            <p:ph idx="1"/>
            <p:extLst>
              <p:ext uri="{D42A27DB-BD31-4B8C-83A1-F6EECF244321}">
                <p14:modId xmlns:p14="http://schemas.microsoft.com/office/powerpoint/2010/main" val="854180172"/>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491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575665242"/>
              </p:ext>
            </p:extLst>
          </p:nvPr>
        </p:nvGraphicFramePr>
        <p:xfrm>
          <a:off x="0" y="838200"/>
          <a:ext cx="4875235"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Tabs:</a:t>
            </a:r>
          </a:p>
        </p:txBody>
      </p:sp>
      <p:pic>
        <p:nvPicPr>
          <p:cNvPr id="7170" name="Picture 2" descr="SparkUI - The Internals of Spark Core">
            <a:extLst>
              <a:ext uri="{FF2B5EF4-FFF2-40B4-BE49-F238E27FC236}">
                <a16:creationId xmlns:a16="http://schemas.microsoft.com/office/drawing/2014/main" id="{44B6FDB3-F4B7-6707-9E0E-DECDCE8F6D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5235" y="979714"/>
            <a:ext cx="7316766" cy="4212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145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165033252"/>
              </p:ext>
            </p:extLst>
          </p:nvPr>
        </p:nvGraphicFramePr>
        <p:xfrm>
          <a:off x="0" y="838200"/>
          <a:ext cx="5148943"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Job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4993822" y="1582340"/>
            <a:ext cx="7198178" cy="3693319"/>
          </a:xfrm>
          <a:prstGeom prst="rect">
            <a:avLst/>
          </a:prstGeom>
          <a:noFill/>
        </p:spPr>
        <p:txBody>
          <a:bodyPr wrap="square">
            <a:spAutoFit/>
          </a:bodyPr>
          <a:lstStyle/>
          <a:p>
            <a:pPr algn="l"/>
            <a:r>
              <a:rPr lang="en-GB" b="0" i="0" dirty="0">
                <a:solidFill>
                  <a:srgbClr val="317EAC"/>
                </a:solidFill>
                <a:effectLst/>
                <a:latin typeface="Helvetica Neue"/>
              </a:rPr>
              <a:t>Jobs detail</a:t>
            </a:r>
          </a:p>
          <a:p>
            <a:pPr marL="285750" indent="-285750" algn="just">
              <a:buFont typeface="Wingdings" panose="05000000000000000000" pitchFamily="2" charset="2"/>
              <a:buChar char="Ø"/>
            </a:pPr>
            <a:r>
              <a:rPr lang="en-GB" b="0" i="0" dirty="0">
                <a:solidFill>
                  <a:srgbClr val="666666"/>
                </a:solidFill>
                <a:effectLst/>
                <a:latin typeface="DM Sans" pitchFamily="2" charset="0"/>
              </a:rPr>
              <a:t>This page displays the details of a specific job identified by its job ID.</a:t>
            </a:r>
          </a:p>
          <a:p>
            <a:pPr marL="285750" indent="-285750" algn="just">
              <a:buFont typeface="Wingdings" panose="05000000000000000000" pitchFamily="2" charset="2"/>
              <a:buChar char="Ø"/>
            </a:pPr>
            <a:r>
              <a:rPr lang="en-GB" b="0" i="0" dirty="0">
                <a:solidFill>
                  <a:srgbClr val="666666"/>
                </a:solidFill>
                <a:effectLst/>
                <a:latin typeface="DM Sans" pitchFamily="2" charset="0"/>
              </a:rPr>
              <a:t>Job Status: (running, succeeded, failed)</a:t>
            </a:r>
          </a:p>
          <a:p>
            <a:pPr marL="285750" indent="-285750" algn="just">
              <a:buFont typeface="Wingdings" panose="05000000000000000000" pitchFamily="2" charset="2"/>
              <a:buChar char="Ø"/>
            </a:pPr>
            <a:r>
              <a:rPr lang="en-GB" b="0" i="0" dirty="0">
                <a:solidFill>
                  <a:srgbClr val="666666"/>
                </a:solidFill>
                <a:effectLst/>
                <a:latin typeface="DM Sans" pitchFamily="2" charset="0"/>
              </a:rPr>
              <a:t>Number of stages per status (active, pending, completed, skipped, failed)</a:t>
            </a:r>
          </a:p>
          <a:p>
            <a:pPr marL="285750" indent="-285750" algn="just">
              <a:buFont typeface="Wingdings" panose="05000000000000000000" pitchFamily="2" charset="2"/>
              <a:buChar char="Ø"/>
            </a:pPr>
            <a:r>
              <a:rPr lang="en-GB" b="0" i="0" dirty="0">
                <a:solidFill>
                  <a:srgbClr val="666666"/>
                </a:solidFill>
                <a:effectLst/>
                <a:latin typeface="DM Sans" pitchFamily="2" charset="0"/>
              </a:rPr>
              <a:t>Associated SQL Query: Link to the sql tab for this job</a:t>
            </a:r>
          </a:p>
          <a:p>
            <a:pPr marL="285750" indent="-285750" algn="just">
              <a:buFont typeface="Wingdings" panose="05000000000000000000" pitchFamily="2" charset="2"/>
              <a:buChar char="Ø"/>
            </a:pPr>
            <a:r>
              <a:rPr lang="en-GB" b="0" i="0" dirty="0">
                <a:solidFill>
                  <a:srgbClr val="666666"/>
                </a:solidFill>
                <a:effectLst/>
                <a:latin typeface="DM Sans" pitchFamily="2" charset="0"/>
              </a:rPr>
              <a:t>Event timeline: Displays in chronological order the events related to the executors (added, removed) and the stages of the job.</a:t>
            </a:r>
          </a:p>
          <a:p>
            <a:pPr marL="285750" indent="-285750" algn="just">
              <a:buFont typeface="Wingdings" panose="05000000000000000000" pitchFamily="2" charset="2"/>
              <a:buChar char="Ø"/>
            </a:pPr>
            <a:r>
              <a:rPr lang="en-GB" dirty="0">
                <a:solidFill>
                  <a:srgbClr val="666666"/>
                </a:solidFill>
                <a:latin typeface="DM Sans" pitchFamily="2" charset="0"/>
              </a:rPr>
              <a:t>Job tab consists Two pages.</a:t>
            </a:r>
          </a:p>
          <a:p>
            <a:pPr algn="just"/>
            <a:r>
              <a:rPr lang="en-GB" b="0" i="0" dirty="0">
                <a:solidFill>
                  <a:srgbClr val="666666"/>
                </a:solidFill>
                <a:effectLst/>
                <a:latin typeface="DM Sans" pitchFamily="2" charset="0"/>
              </a:rPr>
              <a:t>	1. All jobs</a:t>
            </a:r>
          </a:p>
          <a:p>
            <a:pPr algn="just"/>
            <a:r>
              <a:rPr lang="en-GB" dirty="0">
                <a:solidFill>
                  <a:srgbClr val="666666"/>
                </a:solidFill>
                <a:latin typeface="DM Sans" pitchFamily="2" charset="0"/>
              </a:rPr>
              <a:t>	2. Details for job</a:t>
            </a:r>
            <a:endParaRPr lang="en-GB" b="0" i="0" dirty="0">
              <a:solidFill>
                <a:srgbClr val="666666"/>
              </a:solidFill>
              <a:effectLst/>
              <a:latin typeface="DM Sans" pitchFamily="2" charset="0"/>
            </a:endParaRPr>
          </a:p>
        </p:txBody>
      </p:sp>
    </p:spTree>
    <p:extLst>
      <p:ext uri="{BB962C8B-B14F-4D97-AF65-F5344CB8AC3E}">
        <p14:creationId xmlns:p14="http://schemas.microsoft.com/office/powerpoint/2010/main" val="1847590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4159320673"/>
              </p:ext>
            </p:extLst>
          </p:nvPr>
        </p:nvGraphicFramePr>
        <p:xfrm>
          <a:off x="0" y="838200"/>
          <a:ext cx="5127171"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Stages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4993822" y="1582340"/>
            <a:ext cx="7198178" cy="2308324"/>
          </a:xfrm>
          <a:prstGeom prst="rect">
            <a:avLst/>
          </a:prstGeom>
          <a:noFill/>
        </p:spPr>
        <p:txBody>
          <a:bodyPr wrap="square">
            <a:spAutoFit/>
          </a:bodyPr>
          <a:lstStyle/>
          <a:p>
            <a:pPr algn="l"/>
            <a:r>
              <a:rPr lang="en-GB" b="0" i="0" dirty="0">
                <a:solidFill>
                  <a:srgbClr val="666666"/>
                </a:solidFill>
                <a:effectLst/>
                <a:latin typeface="DM Sans" pitchFamily="2" charset="0"/>
              </a:rPr>
              <a:t>The Stages tab displays a summary page that shows the current state of all stages of all jobs in the Spark application.</a:t>
            </a:r>
          </a:p>
          <a:p>
            <a:pPr algn="l"/>
            <a:r>
              <a:rPr lang="en-GB" b="0" i="0" dirty="0">
                <a:solidFill>
                  <a:srgbClr val="666666"/>
                </a:solidFill>
                <a:effectLst/>
                <a:latin typeface="DM Sans" pitchFamily="2" charset="0"/>
              </a:rPr>
              <a:t>At the beginning of the page is the summary with the count of all stages by status (active, pending, completed, skipped, and failed.</a:t>
            </a:r>
          </a:p>
          <a:p>
            <a:pPr algn="l"/>
            <a:r>
              <a:rPr lang="en-GB" dirty="0">
                <a:solidFill>
                  <a:srgbClr val="666666"/>
                </a:solidFill>
                <a:latin typeface="DM Sans" pitchFamily="2" charset="0"/>
              </a:rPr>
              <a:t>Stages are includes</a:t>
            </a:r>
          </a:p>
          <a:p>
            <a:pPr algn="l"/>
            <a:r>
              <a:rPr lang="en-GB" b="0" i="0" dirty="0">
                <a:solidFill>
                  <a:srgbClr val="666666"/>
                </a:solidFill>
                <a:effectLst/>
                <a:latin typeface="DM Sans" pitchFamily="2" charset="0"/>
              </a:rPr>
              <a:t>	1. All stages</a:t>
            </a:r>
          </a:p>
          <a:p>
            <a:pPr algn="l"/>
            <a:r>
              <a:rPr lang="en-GB" dirty="0">
                <a:solidFill>
                  <a:srgbClr val="666666"/>
                </a:solidFill>
                <a:latin typeface="DM Sans" pitchFamily="2" charset="0"/>
              </a:rPr>
              <a:t>	2. Stage Page</a:t>
            </a:r>
          </a:p>
          <a:p>
            <a:pPr algn="l"/>
            <a:r>
              <a:rPr lang="en-GB" b="0" i="0" dirty="0">
                <a:solidFill>
                  <a:srgbClr val="666666"/>
                </a:solidFill>
                <a:effectLst/>
                <a:latin typeface="DM Sans" pitchFamily="2" charset="0"/>
              </a:rPr>
              <a:t>	3. Pool Stage</a:t>
            </a:r>
          </a:p>
        </p:txBody>
      </p:sp>
    </p:spTree>
    <p:extLst>
      <p:ext uri="{BB962C8B-B14F-4D97-AF65-F5344CB8AC3E}">
        <p14:creationId xmlns:p14="http://schemas.microsoft.com/office/powerpoint/2010/main" val="258153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2351835016"/>
              </p:ext>
            </p:extLst>
          </p:nvPr>
        </p:nvGraphicFramePr>
        <p:xfrm>
          <a:off x="1" y="838200"/>
          <a:ext cx="48768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Tasks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4993822" y="1582340"/>
            <a:ext cx="7198178" cy="1200329"/>
          </a:xfrm>
          <a:prstGeom prst="rect">
            <a:avLst/>
          </a:prstGeom>
          <a:noFill/>
        </p:spPr>
        <p:txBody>
          <a:bodyPr wrap="square">
            <a:spAutoFit/>
          </a:bodyPr>
          <a:lstStyle/>
          <a:p>
            <a:pPr algn="just"/>
            <a:r>
              <a:rPr lang="en-GB" b="0" i="0" dirty="0">
                <a:solidFill>
                  <a:srgbClr val="000000"/>
                </a:solidFill>
                <a:effectLst/>
                <a:highlight>
                  <a:srgbClr val="FFFFFF"/>
                </a:highlight>
                <a:latin typeface="Times New Roman" panose="02020603050405020304" pitchFamily="18" charset="0"/>
              </a:rPr>
              <a:t>Tasks are located at the bottom space in the respective stage.</a:t>
            </a:r>
            <a:br>
              <a:rPr lang="en-GB" dirty="0"/>
            </a:br>
            <a:r>
              <a:rPr lang="en-GB" b="0" i="0" dirty="0">
                <a:solidFill>
                  <a:srgbClr val="000000"/>
                </a:solidFill>
                <a:effectLst/>
                <a:highlight>
                  <a:srgbClr val="FFFFFF"/>
                </a:highlight>
                <a:latin typeface="Times New Roman" panose="02020603050405020304" pitchFamily="18" charset="0"/>
              </a:rPr>
              <a:t>Key things to look task page are:</a:t>
            </a:r>
            <a:br>
              <a:rPr lang="en-GB" dirty="0"/>
            </a:br>
            <a:r>
              <a:rPr lang="en-GB" b="0" i="0" dirty="0">
                <a:solidFill>
                  <a:srgbClr val="000000"/>
                </a:solidFill>
                <a:effectLst/>
                <a:highlight>
                  <a:srgbClr val="FFFFFF"/>
                </a:highlight>
                <a:latin typeface="Times New Roman" panose="02020603050405020304" pitchFamily="18" charset="0"/>
              </a:rPr>
              <a:t>1. Input Size – Input for the Stage</a:t>
            </a:r>
            <a:br>
              <a:rPr lang="en-GB" dirty="0"/>
            </a:br>
            <a:r>
              <a:rPr lang="en-GB" b="0" i="0" dirty="0">
                <a:solidFill>
                  <a:srgbClr val="000000"/>
                </a:solidFill>
                <a:effectLst/>
                <a:highlight>
                  <a:srgbClr val="FFFFFF"/>
                </a:highlight>
                <a:latin typeface="Times New Roman" panose="02020603050405020304" pitchFamily="18" charset="0"/>
              </a:rPr>
              <a:t>2. Shuffle Write-Output is the stage written.</a:t>
            </a:r>
            <a:endParaRPr lang="en-GB" b="0" i="0" dirty="0">
              <a:solidFill>
                <a:srgbClr val="666666"/>
              </a:solidFill>
              <a:effectLst/>
              <a:latin typeface="DM Sans" pitchFamily="2" charset="0"/>
            </a:endParaRPr>
          </a:p>
        </p:txBody>
      </p:sp>
      <p:pic>
        <p:nvPicPr>
          <p:cNvPr id="9218" name="Picture 2">
            <a:extLst>
              <a:ext uri="{FF2B5EF4-FFF2-40B4-BE49-F238E27FC236}">
                <a16:creationId xmlns:a16="http://schemas.microsoft.com/office/drawing/2014/main" id="{005F3212-0EEC-A36E-3E58-D6E1FA7B1E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3587522"/>
            <a:ext cx="7315200" cy="64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761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196929807"/>
              </p:ext>
            </p:extLst>
          </p:nvPr>
        </p:nvGraphicFramePr>
        <p:xfrm>
          <a:off x="0" y="838200"/>
          <a:ext cx="5072743"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Storage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4993822" y="1582340"/>
            <a:ext cx="7198178" cy="2585323"/>
          </a:xfrm>
          <a:prstGeom prst="rect">
            <a:avLst/>
          </a:prstGeom>
          <a:noFill/>
        </p:spPr>
        <p:txBody>
          <a:bodyPr wrap="square">
            <a:spAutoFit/>
          </a:bodyPr>
          <a:lstStyle/>
          <a:p>
            <a:pPr algn="just"/>
            <a:r>
              <a:rPr lang="en-GB" b="0" i="0" dirty="0">
                <a:solidFill>
                  <a:srgbClr val="666666"/>
                </a:solidFill>
                <a:effectLst/>
                <a:highlight>
                  <a:srgbClr val="FFFFFF"/>
                </a:highlight>
                <a:latin typeface="DM Sans" pitchFamily="2" charset="0"/>
              </a:rPr>
              <a:t>The Storage tab displays the persisted RDDs and DataFrames, if any, in the application. The summary page shows the storage levels, sizes and partitions of all RDDs, and the details page shows the sizes and using executors for all partitions in an RDD or DataFrame.</a:t>
            </a:r>
          </a:p>
          <a:p>
            <a:pPr algn="just"/>
            <a:endParaRPr lang="en-GB" b="0" i="0" dirty="0">
              <a:solidFill>
                <a:srgbClr val="666666"/>
              </a:solidFill>
              <a:effectLst/>
              <a:highlight>
                <a:srgbClr val="FFFFFF"/>
              </a:highlight>
              <a:latin typeface="DM Sans" pitchFamily="2" charset="0"/>
            </a:endParaRPr>
          </a:p>
          <a:p>
            <a:pPr algn="just"/>
            <a:r>
              <a:rPr lang="en-GB" dirty="0">
                <a:solidFill>
                  <a:srgbClr val="666666"/>
                </a:solidFill>
                <a:highlight>
                  <a:srgbClr val="FFFFFF"/>
                </a:highlight>
                <a:latin typeface="DM Sans" pitchFamily="2" charset="0"/>
              </a:rPr>
              <a:t>Storage tab incudes:</a:t>
            </a:r>
          </a:p>
          <a:p>
            <a:pPr algn="just"/>
            <a:r>
              <a:rPr lang="en-GB" b="0" i="0" dirty="0">
                <a:solidFill>
                  <a:srgbClr val="666666"/>
                </a:solidFill>
                <a:effectLst/>
                <a:highlight>
                  <a:srgbClr val="FFFFFF"/>
                </a:highlight>
                <a:latin typeface="DM Sans" pitchFamily="2" charset="0"/>
              </a:rPr>
              <a:t>	1. Storage Page</a:t>
            </a:r>
          </a:p>
          <a:p>
            <a:pPr algn="just"/>
            <a:r>
              <a:rPr lang="en-GB" dirty="0">
                <a:solidFill>
                  <a:srgbClr val="666666"/>
                </a:solidFill>
                <a:highlight>
                  <a:srgbClr val="FFFFFF"/>
                </a:highlight>
                <a:latin typeface="DM Sans" pitchFamily="2" charset="0"/>
              </a:rPr>
              <a:t>	2. RDD Page</a:t>
            </a:r>
            <a:endParaRPr lang="en-GB" b="0" i="0" dirty="0">
              <a:solidFill>
                <a:srgbClr val="666666"/>
              </a:solidFill>
              <a:effectLst/>
              <a:latin typeface="DM Sans" pitchFamily="2" charset="0"/>
            </a:endParaRPr>
          </a:p>
        </p:txBody>
      </p:sp>
    </p:spTree>
    <p:extLst>
      <p:ext uri="{BB962C8B-B14F-4D97-AF65-F5344CB8AC3E}">
        <p14:creationId xmlns:p14="http://schemas.microsoft.com/office/powerpoint/2010/main" val="2271489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1872743485"/>
              </p:ext>
            </p:extLst>
          </p:nvPr>
        </p:nvGraphicFramePr>
        <p:xfrm>
          <a:off x="0" y="838200"/>
          <a:ext cx="4680857"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Environment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4572000" y="1582340"/>
            <a:ext cx="7620000" cy="6463308"/>
          </a:xfrm>
          <a:prstGeom prst="rect">
            <a:avLst/>
          </a:prstGeom>
          <a:noFill/>
        </p:spPr>
        <p:txBody>
          <a:bodyPr wrap="square">
            <a:spAutoFit/>
          </a:bodyPr>
          <a:lstStyle/>
          <a:p>
            <a:pPr algn="just"/>
            <a:r>
              <a:rPr lang="en-GB" b="0" i="0" dirty="0">
                <a:solidFill>
                  <a:srgbClr val="666666"/>
                </a:solidFill>
                <a:effectLst/>
                <a:highlight>
                  <a:srgbClr val="FFFFFF"/>
                </a:highlight>
                <a:latin typeface="DM Sans" pitchFamily="2" charset="0"/>
              </a:rPr>
              <a:t>The Environment tab displays the values for the different environment and configuration variables, including JVM, Spark, and system properties.</a:t>
            </a:r>
          </a:p>
          <a:p>
            <a:pPr algn="just"/>
            <a:endParaRPr lang="en-GB" dirty="0">
              <a:solidFill>
                <a:srgbClr val="666666"/>
              </a:solidFill>
              <a:highlight>
                <a:srgbClr val="FFFFFF"/>
              </a:highlight>
              <a:latin typeface="DM Sans" pitchFamily="2" charset="0"/>
            </a:endParaRPr>
          </a:p>
          <a:p>
            <a:pPr algn="just"/>
            <a:r>
              <a:rPr lang="en-GB" b="0" i="0" dirty="0">
                <a:solidFill>
                  <a:srgbClr val="666666"/>
                </a:solidFill>
                <a:effectLst/>
                <a:highlight>
                  <a:srgbClr val="FFFFFF"/>
                </a:highlight>
                <a:latin typeface="DM Sans" pitchFamily="2" charset="0"/>
              </a:rPr>
              <a:t>1. Runtime Information: simply contains the runtime properties like  versions of Java and Scala.</a:t>
            </a:r>
          </a:p>
          <a:p>
            <a:pPr algn="just"/>
            <a:r>
              <a:rPr lang="en-GB" b="0" i="0" dirty="0">
                <a:solidFill>
                  <a:srgbClr val="666666"/>
                </a:solidFill>
                <a:effectLst/>
                <a:highlight>
                  <a:srgbClr val="FFFFFF"/>
                </a:highlight>
                <a:latin typeface="DM Sans" pitchFamily="2" charset="0"/>
              </a:rPr>
              <a:t>2. Spark Properties: lists the application properties like ‘spark.app.name’ and ‘</a:t>
            </a:r>
            <a:r>
              <a:rPr lang="en-GB" b="0" i="0" dirty="0" err="1">
                <a:solidFill>
                  <a:srgbClr val="666666"/>
                </a:solidFill>
                <a:effectLst/>
                <a:highlight>
                  <a:srgbClr val="FFFFFF"/>
                </a:highlight>
                <a:latin typeface="DM Sans" pitchFamily="2" charset="0"/>
              </a:rPr>
              <a:t>spark.driver.memory</a:t>
            </a:r>
            <a:r>
              <a:rPr lang="en-GB" b="0" i="0" dirty="0">
                <a:solidFill>
                  <a:srgbClr val="666666"/>
                </a:solidFill>
                <a:effectLst/>
                <a:highlight>
                  <a:srgbClr val="FFFFFF"/>
                </a:highlight>
                <a:latin typeface="DM Sans" pitchFamily="2" charset="0"/>
              </a:rPr>
              <a:t>’.</a:t>
            </a:r>
          </a:p>
          <a:p>
            <a:pPr algn="just"/>
            <a:r>
              <a:rPr lang="en-GB" b="0" i="0" dirty="0">
                <a:solidFill>
                  <a:srgbClr val="666666"/>
                </a:solidFill>
                <a:effectLst/>
                <a:highlight>
                  <a:srgbClr val="FFFFFF"/>
                </a:highlight>
                <a:latin typeface="DM Sans" pitchFamily="2" charset="0"/>
              </a:rPr>
              <a:t>3. Hadoop Properties: displays properties relative to Hadoop and YARN. Note: Properties like ‘</a:t>
            </a:r>
            <a:r>
              <a:rPr lang="en-GB" b="0" i="0" dirty="0" err="1">
                <a:solidFill>
                  <a:srgbClr val="666666"/>
                </a:solidFill>
                <a:effectLst/>
                <a:highlight>
                  <a:srgbClr val="FFFFFF"/>
                </a:highlight>
                <a:latin typeface="DM Sans" pitchFamily="2" charset="0"/>
              </a:rPr>
              <a:t>spark.hadoop</a:t>
            </a:r>
            <a:r>
              <a:rPr lang="en-GB" b="0" i="0" dirty="0">
                <a:solidFill>
                  <a:srgbClr val="666666"/>
                </a:solidFill>
                <a:effectLst/>
                <a:highlight>
                  <a:srgbClr val="FFFFFF"/>
                </a:highlight>
                <a:latin typeface="DM Sans" pitchFamily="2" charset="0"/>
              </a:rPr>
              <a:t>’ are shown not in this part but in ‘Spark Properties’.</a:t>
            </a:r>
          </a:p>
          <a:p>
            <a:pPr algn="just"/>
            <a:r>
              <a:rPr lang="en-GB" b="0" i="0" dirty="0">
                <a:solidFill>
                  <a:srgbClr val="666666"/>
                </a:solidFill>
                <a:effectLst/>
                <a:highlight>
                  <a:srgbClr val="FFFFFF"/>
                </a:highlight>
                <a:latin typeface="DM Sans" pitchFamily="2" charset="0"/>
              </a:rPr>
              <a:t>4. System Properties: shows more details about the JVM.</a:t>
            </a:r>
          </a:p>
          <a:p>
            <a:pPr algn="just"/>
            <a:r>
              <a:rPr lang="en-GB" b="0" i="0" dirty="0">
                <a:solidFill>
                  <a:srgbClr val="666666"/>
                </a:solidFill>
                <a:effectLst/>
                <a:highlight>
                  <a:srgbClr val="FFFFFF"/>
                </a:highlight>
                <a:latin typeface="DM Sans" pitchFamily="2" charset="0"/>
              </a:rPr>
              <a:t>5. </a:t>
            </a:r>
            <a:r>
              <a:rPr lang="en-GB" b="0" i="0" dirty="0" err="1">
                <a:solidFill>
                  <a:srgbClr val="666666"/>
                </a:solidFill>
                <a:effectLst/>
                <a:highlight>
                  <a:srgbClr val="FFFFFF"/>
                </a:highlight>
                <a:latin typeface="DM Sans" pitchFamily="2" charset="0"/>
              </a:rPr>
              <a:t>Classpath</a:t>
            </a:r>
            <a:r>
              <a:rPr lang="en-GB" b="0" i="0" dirty="0">
                <a:solidFill>
                  <a:srgbClr val="666666"/>
                </a:solidFill>
                <a:effectLst/>
                <a:highlight>
                  <a:srgbClr val="FFFFFF"/>
                </a:highlight>
                <a:latin typeface="DM Sans" pitchFamily="2" charset="0"/>
              </a:rPr>
              <a:t> Entries: lists the classes loaded from different sources, which is very useful to resolve class conflicts.</a:t>
            </a:r>
          </a:p>
          <a:p>
            <a:pPr algn="just"/>
            <a:endParaRPr lang="en-GB" dirty="0">
              <a:solidFill>
                <a:srgbClr val="666666"/>
              </a:solidFill>
              <a:highlight>
                <a:srgbClr val="FFFFFF"/>
              </a:highlight>
              <a:latin typeface="DM Sans" pitchFamily="2" charset="0"/>
            </a:endParaRPr>
          </a:p>
          <a:p>
            <a:pPr algn="just"/>
            <a:endParaRPr lang="en-GB" b="0" i="0" dirty="0">
              <a:solidFill>
                <a:srgbClr val="666666"/>
              </a:solidFill>
              <a:effectLst/>
              <a:highlight>
                <a:srgbClr val="FFFFFF"/>
              </a:highlight>
              <a:latin typeface="DM Sans" pitchFamily="2" charset="0"/>
            </a:endParaRPr>
          </a:p>
          <a:p>
            <a:pPr algn="just"/>
            <a:endParaRPr lang="en-GB" dirty="0">
              <a:solidFill>
                <a:srgbClr val="666666"/>
              </a:solidFill>
              <a:highlight>
                <a:srgbClr val="FFFFFF"/>
              </a:highlight>
              <a:latin typeface="DM Sans" pitchFamily="2" charset="0"/>
            </a:endParaRPr>
          </a:p>
          <a:p>
            <a:pPr algn="just"/>
            <a:endParaRPr lang="en-GB" b="0" i="0" dirty="0">
              <a:solidFill>
                <a:srgbClr val="666666"/>
              </a:solidFill>
              <a:effectLst/>
              <a:highlight>
                <a:srgbClr val="FFFFFF"/>
              </a:highlight>
              <a:latin typeface="DM Sans" pitchFamily="2" charset="0"/>
            </a:endParaRPr>
          </a:p>
          <a:p>
            <a:pPr algn="just"/>
            <a:endParaRPr lang="en-GB" dirty="0">
              <a:solidFill>
                <a:srgbClr val="666666"/>
              </a:solidFill>
              <a:highlight>
                <a:srgbClr val="FFFFFF"/>
              </a:highlight>
              <a:latin typeface="DM Sans" pitchFamily="2" charset="0"/>
            </a:endParaRPr>
          </a:p>
          <a:p>
            <a:pPr algn="just"/>
            <a:endParaRPr lang="en-GB" b="0" i="0" dirty="0">
              <a:solidFill>
                <a:srgbClr val="666666"/>
              </a:solidFill>
              <a:effectLst/>
              <a:highlight>
                <a:srgbClr val="FFFFFF"/>
              </a:highlight>
              <a:latin typeface="DM Sans" pitchFamily="2" charset="0"/>
            </a:endParaRPr>
          </a:p>
          <a:p>
            <a:pPr algn="just"/>
            <a:endParaRPr lang="en-GB" dirty="0">
              <a:solidFill>
                <a:srgbClr val="666666"/>
              </a:solidFill>
              <a:highlight>
                <a:srgbClr val="FFFFFF"/>
              </a:highlight>
              <a:latin typeface="DM Sans" pitchFamily="2" charset="0"/>
            </a:endParaRPr>
          </a:p>
          <a:p>
            <a:pPr algn="just"/>
            <a:endParaRPr lang="en-GB" b="0" i="0" dirty="0">
              <a:solidFill>
                <a:srgbClr val="666666"/>
              </a:solidFill>
              <a:effectLst/>
              <a:highlight>
                <a:srgbClr val="FFFFFF"/>
              </a:highlight>
              <a:latin typeface="DM Sans" pitchFamily="2" charset="0"/>
            </a:endParaRPr>
          </a:p>
          <a:p>
            <a:pPr algn="just"/>
            <a:endParaRPr lang="en-GB" b="0" i="0" dirty="0">
              <a:solidFill>
                <a:srgbClr val="666666"/>
              </a:solidFill>
              <a:effectLst/>
              <a:latin typeface="DM Sans" pitchFamily="2" charset="0"/>
            </a:endParaRPr>
          </a:p>
        </p:txBody>
      </p:sp>
    </p:spTree>
    <p:extLst>
      <p:ext uri="{BB962C8B-B14F-4D97-AF65-F5344CB8AC3E}">
        <p14:creationId xmlns:p14="http://schemas.microsoft.com/office/powerpoint/2010/main" val="407840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765497930"/>
              </p:ext>
            </p:extLst>
          </p:nvPr>
        </p:nvGraphicFramePr>
        <p:xfrm>
          <a:off x="1" y="838200"/>
          <a:ext cx="5421086"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Executors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4993822" y="943766"/>
            <a:ext cx="7198178" cy="2031325"/>
          </a:xfrm>
          <a:prstGeom prst="rect">
            <a:avLst/>
          </a:prstGeom>
          <a:noFill/>
        </p:spPr>
        <p:txBody>
          <a:bodyPr wrap="square">
            <a:spAutoFit/>
          </a:bodyPr>
          <a:lstStyle/>
          <a:p>
            <a:pPr algn="just"/>
            <a:r>
              <a:rPr lang="en-GB" b="0" i="0" dirty="0">
                <a:solidFill>
                  <a:srgbClr val="666666"/>
                </a:solidFill>
                <a:effectLst/>
                <a:latin typeface="DM Sans" pitchFamily="2" charset="0"/>
              </a:rPr>
              <a:t>The Executors tab displays summary information about the executors that were created for the application, including memory and disk usage and task and shuffle information. The Storage Memory column shows the amount of memory used and reserved for caching data.</a:t>
            </a:r>
          </a:p>
          <a:p>
            <a:pPr algn="just"/>
            <a:br>
              <a:rPr lang="en-GB" dirty="0"/>
            </a:br>
            <a:endParaRPr lang="en-GB" b="0" i="0" dirty="0">
              <a:solidFill>
                <a:srgbClr val="666666"/>
              </a:solidFill>
              <a:effectLst/>
              <a:latin typeface="DM Sans" pitchFamily="2" charset="0"/>
            </a:endParaRPr>
          </a:p>
        </p:txBody>
      </p:sp>
      <p:pic>
        <p:nvPicPr>
          <p:cNvPr id="8194" name="Picture 2" descr="Executors Tab">
            <a:extLst>
              <a:ext uri="{FF2B5EF4-FFF2-40B4-BE49-F238E27FC236}">
                <a16:creationId xmlns:a16="http://schemas.microsoft.com/office/drawing/2014/main" id="{187B9E4A-22A3-E9FB-44E2-4D87D468C7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466" y="2743200"/>
            <a:ext cx="7343534" cy="403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069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1879410342"/>
              </p:ext>
            </p:extLst>
          </p:nvPr>
        </p:nvGraphicFramePr>
        <p:xfrm>
          <a:off x="0" y="838200"/>
          <a:ext cx="5225143"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SQL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4993822" y="943766"/>
            <a:ext cx="7198178" cy="1754326"/>
          </a:xfrm>
          <a:prstGeom prst="rect">
            <a:avLst/>
          </a:prstGeom>
          <a:noFill/>
        </p:spPr>
        <p:txBody>
          <a:bodyPr wrap="square">
            <a:spAutoFit/>
          </a:bodyPr>
          <a:lstStyle/>
          <a:p>
            <a:pPr algn="just"/>
            <a:r>
              <a:rPr lang="en-GB" b="0" i="0" dirty="0">
                <a:solidFill>
                  <a:srgbClr val="666666"/>
                </a:solidFill>
                <a:effectLst/>
                <a:highlight>
                  <a:srgbClr val="FFFFFF"/>
                </a:highlight>
                <a:latin typeface="DM Sans" pitchFamily="2" charset="0"/>
              </a:rPr>
              <a:t>If the application executes Spark SQL queries, the SQL tab displays information, such as the duration, jobs, and physical and logical plans for the queries. Here we include a basic example to illustrate this tab.</a:t>
            </a:r>
          </a:p>
          <a:p>
            <a:pPr algn="just"/>
            <a:br>
              <a:rPr lang="en-GB" dirty="0"/>
            </a:br>
            <a:endParaRPr lang="en-GB" b="0" i="0" dirty="0">
              <a:solidFill>
                <a:srgbClr val="666666"/>
              </a:solidFill>
              <a:effectLst/>
              <a:latin typeface="DM Sans" pitchFamily="2" charset="0"/>
            </a:endParaRPr>
          </a:p>
        </p:txBody>
      </p:sp>
      <p:pic>
        <p:nvPicPr>
          <p:cNvPr id="2" name="Picture 1">
            <a:extLst>
              <a:ext uri="{FF2B5EF4-FFF2-40B4-BE49-F238E27FC236}">
                <a16:creationId xmlns:a16="http://schemas.microsoft.com/office/drawing/2014/main" id="{D77C710D-2BA0-06B7-5227-1D61BBDA42F0}"/>
              </a:ext>
            </a:extLst>
          </p:cNvPr>
          <p:cNvPicPr>
            <a:picLocks noChangeAspect="1"/>
          </p:cNvPicPr>
          <p:nvPr/>
        </p:nvPicPr>
        <p:blipFill>
          <a:blip r:embed="rId7"/>
          <a:stretch>
            <a:fillRect/>
          </a:stretch>
        </p:blipFill>
        <p:spPr>
          <a:xfrm>
            <a:off x="4686180" y="2982686"/>
            <a:ext cx="7505819" cy="2376155"/>
          </a:xfrm>
          <a:prstGeom prst="rect">
            <a:avLst/>
          </a:prstGeom>
        </p:spPr>
      </p:pic>
    </p:spTree>
    <p:extLst>
      <p:ext uri="{BB962C8B-B14F-4D97-AF65-F5344CB8AC3E}">
        <p14:creationId xmlns:p14="http://schemas.microsoft.com/office/powerpoint/2010/main" val="1411206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ySpark Tutorial - javatpoint">
            <a:extLst>
              <a:ext uri="{FF2B5EF4-FFF2-40B4-BE49-F238E27FC236}">
                <a16:creationId xmlns:a16="http://schemas.microsoft.com/office/drawing/2014/main" id="{008365B3-230E-E0CD-2DBC-BF5D4D0B2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706" y="115943"/>
            <a:ext cx="7938085" cy="662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510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2567358224"/>
              </p:ext>
            </p:extLst>
          </p:nvPr>
        </p:nvGraphicFramePr>
        <p:xfrm>
          <a:off x="1" y="838200"/>
          <a:ext cx="2754086"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Structured Streaming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2884715" y="943766"/>
            <a:ext cx="9307286" cy="5693866"/>
          </a:xfrm>
          <a:prstGeom prst="rect">
            <a:avLst/>
          </a:prstGeom>
          <a:noFill/>
        </p:spPr>
        <p:txBody>
          <a:bodyPr wrap="square">
            <a:spAutoFit/>
          </a:bodyPr>
          <a:lstStyle/>
          <a:p>
            <a:pPr algn="just"/>
            <a:r>
              <a:rPr lang="en-GB" sz="1400" b="0" i="0" dirty="0">
                <a:solidFill>
                  <a:srgbClr val="666666"/>
                </a:solidFill>
                <a:effectLst/>
                <a:highlight>
                  <a:srgbClr val="FFFFFF"/>
                </a:highlight>
                <a:latin typeface="DM Sans" pitchFamily="2" charset="0"/>
              </a:rPr>
              <a:t>When running Structured Streaming jobs in micro-batch mode, a Structured Streaming tab will be available on the Web UI. The overview page displays some brief statistics for running and completed queries. Also, you can check the latest exception of a failed query. For detailed statistics, please click a “run id” in the tables.</a:t>
            </a:r>
          </a:p>
          <a:p>
            <a:pPr algn="just"/>
            <a:r>
              <a:rPr lang="en-GB" sz="1400" b="0" i="0" dirty="0">
                <a:solidFill>
                  <a:srgbClr val="666666"/>
                </a:solidFill>
                <a:effectLst/>
                <a:latin typeface="DM Sans" pitchFamily="2" charset="0"/>
              </a:rPr>
              <a:t>The statistics page displays some useful metrics for insight into the status of your streaming queries. Currently, it contains the following metrics.</a:t>
            </a:r>
          </a:p>
          <a:p>
            <a:pPr algn="just">
              <a:buFont typeface="Arial" panose="020B0604020202020204" pitchFamily="34" charset="0"/>
              <a:buChar char="•"/>
            </a:pPr>
            <a:r>
              <a:rPr lang="en-GB" sz="1400" b="1" i="0" dirty="0">
                <a:solidFill>
                  <a:srgbClr val="666666"/>
                </a:solidFill>
                <a:effectLst/>
                <a:latin typeface="DM Sans" pitchFamily="2" charset="0"/>
              </a:rPr>
              <a:t>Input Rate.</a:t>
            </a:r>
            <a:r>
              <a:rPr lang="en-GB" sz="1400" b="0" i="0" dirty="0">
                <a:solidFill>
                  <a:srgbClr val="666666"/>
                </a:solidFill>
                <a:effectLst/>
                <a:latin typeface="DM Sans" pitchFamily="2" charset="0"/>
              </a:rPr>
              <a:t> The aggregate (across all sources) rate of data arriving.</a:t>
            </a:r>
          </a:p>
          <a:p>
            <a:pPr algn="just">
              <a:buFont typeface="Arial" panose="020B0604020202020204" pitchFamily="34" charset="0"/>
              <a:buChar char="•"/>
            </a:pPr>
            <a:r>
              <a:rPr lang="en-GB" sz="1400" b="1" i="0" dirty="0">
                <a:solidFill>
                  <a:srgbClr val="666666"/>
                </a:solidFill>
                <a:effectLst/>
                <a:latin typeface="DM Sans" pitchFamily="2" charset="0"/>
              </a:rPr>
              <a:t>Process Rate.</a:t>
            </a:r>
            <a:r>
              <a:rPr lang="en-GB" sz="1400" b="0" i="0" dirty="0">
                <a:solidFill>
                  <a:srgbClr val="666666"/>
                </a:solidFill>
                <a:effectLst/>
                <a:latin typeface="DM Sans" pitchFamily="2" charset="0"/>
              </a:rPr>
              <a:t> The aggregate (across all sources) rate at which Spark is processing data.</a:t>
            </a:r>
          </a:p>
          <a:p>
            <a:pPr algn="just">
              <a:buFont typeface="Arial" panose="020B0604020202020204" pitchFamily="34" charset="0"/>
              <a:buChar char="•"/>
            </a:pPr>
            <a:r>
              <a:rPr lang="en-GB" sz="1400" b="1" i="0" dirty="0">
                <a:solidFill>
                  <a:srgbClr val="666666"/>
                </a:solidFill>
                <a:effectLst/>
                <a:latin typeface="DM Sans" pitchFamily="2" charset="0"/>
              </a:rPr>
              <a:t>Input Rows.</a:t>
            </a:r>
            <a:r>
              <a:rPr lang="en-GB" sz="1400" b="0" i="0" dirty="0">
                <a:solidFill>
                  <a:srgbClr val="666666"/>
                </a:solidFill>
                <a:effectLst/>
                <a:latin typeface="DM Sans" pitchFamily="2" charset="0"/>
              </a:rPr>
              <a:t> The aggregate (across all sources) number of records processed in a trigger.</a:t>
            </a:r>
          </a:p>
          <a:p>
            <a:pPr algn="just">
              <a:buFont typeface="Arial" panose="020B0604020202020204" pitchFamily="34" charset="0"/>
              <a:buChar char="•"/>
            </a:pPr>
            <a:r>
              <a:rPr lang="en-GB" sz="1400" b="1" i="0" dirty="0">
                <a:solidFill>
                  <a:srgbClr val="666666"/>
                </a:solidFill>
                <a:effectLst/>
                <a:latin typeface="DM Sans" pitchFamily="2" charset="0"/>
              </a:rPr>
              <a:t>Batch Duration.</a:t>
            </a:r>
            <a:r>
              <a:rPr lang="en-GB" sz="1400" b="0" i="0" dirty="0">
                <a:solidFill>
                  <a:srgbClr val="666666"/>
                </a:solidFill>
                <a:effectLst/>
                <a:latin typeface="DM Sans" pitchFamily="2" charset="0"/>
              </a:rPr>
              <a:t> The process duration of each batch.</a:t>
            </a:r>
          </a:p>
          <a:p>
            <a:pPr algn="just">
              <a:buFont typeface="Arial" panose="020B0604020202020204" pitchFamily="34" charset="0"/>
              <a:buChar char="•"/>
            </a:pPr>
            <a:r>
              <a:rPr lang="en-GB" sz="1400" b="1" i="0" dirty="0">
                <a:solidFill>
                  <a:srgbClr val="666666"/>
                </a:solidFill>
                <a:effectLst/>
                <a:latin typeface="DM Sans" pitchFamily="2" charset="0"/>
              </a:rPr>
              <a:t>Operation Duration.</a:t>
            </a:r>
            <a:r>
              <a:rPr lang="en-GB" sz="1400" b="0" i="0" dirty="0">
                <a:solidFill>
                  <a:srgbClr val="666666"/>
                </a:solidFill>
                <a:effectLst/>
                <a:latin typeface="DM Sans" pitchFamily="2" charset="0"/>
              </a:rPr>
              <a:t> The amount of time taken to perform various operations in milliseconds. The tracked operations are listed as follows.</a:t>
            </a:r>
          </a:p>
          <a:p>
            <a:pPr marL="742950" lvl="1" indent="-285750" algn="just">
              <a:buFont typeface="Arial" panose="020B0604020202020204" pitchFamily="34" charset="0"/>
              <a:buChar char="•"/>
            </a:pPr>
            <a:r>
              <a:rPr lang="en-GB" sz="1400" b="0" i="0" dirty="0">
                <a:solidFill>
                  <a:srgbClr val="666666"/>
                </a:solidFill>
                <a:effectLst/>
                <a:latin typeface="DM Sans" pitchFamily="2" charset="0"/>
              </a:rPr>
              <a:t>addBatch: Time taken to read the micro-batch’s input data from the sources, process it, and write the batch’s output to the sink. This should take the bulk of the micro-batch’s time.</a:t>
            </a:r>
          </a:p>
          <a:p>
            <a:pPr marL="742950" lvl="1" indent="-285750" algn="just">
              <a:buFont typeface="Arial" panose="020B0604020202020204" pitchFamily="34" charset="0"/>
              <a:buChar char="•"/>
            </a:pPr>
            <a:r>
              <a:rPr lang="en-GB" sz="1400" b="0" i="0" dirty="0" err="1">
                <a:solidFill>
                  <a:srgbClr val="666666"/>
                </a:solidFill>
                <a:effectLst/>
                <a:latin typeface="DM Sans" pitchFamily="2" charset="0"/>
              </a:rPr>
              <a:t>getBatch</a:t>
            </a:r>
            <a:r>
              <a:rPr lang="en-GB" sz="1400" b="0" i="0" dirty="0">
                <a:solidFill>
                  <a:srgbClr val="666666"/>
                </a:solidFill>
                <a:effectLst/>
                <a:latin typeface="DM Sans" pitchFamily="2" charset="0"/>
              </a:rPr>
              <a:t>: Time taken to prepare the logical query to read the input of the current micro-batch from the sources.</a:t>
            </a:r>
          </a:p>
          <a:p>
            <a:pPr marL="742950" lvl="1" indent="-285750" algn="just">
              <a:buFont typeface="Arial" panose="020B0604020202020204" pitchFamily="34" charset="0"/>
              <a:buChar char="•"/>
            </a:pPr>
            <a:r>
              <a:rPr lang="en-GB" sz="1400" b="0" i="0" dirty="0" err="1">
                <a:solidFill>
                  <a:srgbClr val="666666"/>
                </a:solidFill>
                <a:effectLst/>
                <a:latin typeface="DM Sans" pitchFamily="2" charset="0"/>
              </a:rPr>
              <a:t>latestOffset</a:t>
            </a:r>
            <a:r>
              <a:rPr lang="en-GB" sz="1400" b="0" i="0" dirty="0">
                <a:solidFill>
                  <a:srgbClr val="666666"/>
                </a:solidFill>
                <a:effectLst/>
                <a:latin typeface="DM Sans" pitchFamily="2" charset="0"/>
              </a:rPr>
              <a:t> &amp; </a:t>
            </a:r>
            <a:r>
              <a:rPr lang="en-GB" sz="1400" b="0" i="0" dirty="0" err="1">
                <a:solidFill>
                  <a:srgbClr val="666666"/>
                </a:solidFill>
                <a:effectLst/>
                <a:latin typeface="DM Sans" pitchFamily="2" charset="0"/>
              </a:rPr>
              <a:t>getOffset</a:t>
            </a:r>
            <a:r>
              <a:rPr lang="en-GB" sz="1400" b="0" i="0" dirty="0">
                <a:solidFill>
                  <a:srgbClr val="666666"/>
                </a:solidFill>
                <a:effectLst/>
                <a:latin typeface="DM Sans" pitchFamily="2" charset="0"/>
              </a:rPr>
              <a:t>: Time taken to query the maximum available offset for this source.</a:t>
            </a:r>
          </a:p>
          <a:p>
            <a:pPr marL="742950" lvl="1" indent="-285750" algn="just">
              <a:buFont typeface="Arial" panose="020B0604020202020204" pitchFamily="34" charset="0"/>
              <a:buChar char="•"/>
            </a:pPr>
            <a:r>
              <a:rPr lang="en-GB" sz="1400" b="0" i="0" dirty="0" err="1">
                <a:solidFill>
                  <a:srgbClr val="666666"/>
                </a:solidFill>
                <a:effectLst/>
                <a:latin typeface="DM Sans" pitchFamily="2" charset="0"/>
              </a:rPr>
              <a:t>queryPlanning</a:t>
            </a:r>
            <a:r>
              <a:rPr lang="en-GB" sz="1400" b="0" i="0" dirty="0">
                <a:solidFill>
                  <a:srgbClr val="666666"/>
                </a:solidFill>
                <a:effectLst/>
                <a:latin typeface="DM Sans" pitchFamily="2" charset="0"/>
              </a:rPr>
              <a:t>: Time taken to generates the execution plan.</a:t>
            </a:r>
          </a:p>
          <a:p>
            <a:pPr marL="742950" lvl="1" indent="-285750" algn="just">
              <a:buFont typeface="Arial" panose="020B0604020202020204" pitchFamily="34" charset="0"/>
              <a:buChar char="•"/>
            </a:pPr>
            <a:r>
              <a:rPr lang="en-GB" sz="1400" b="0" i="0" dirty="0" err="1">
                <a:solidFill>
                  <a:srgbClr val="666666"/>
                </a:solidFill>
                <a:effectLst/>
                <a:latin typeface="DM Sans" pitchFamily="2" charset="0"/>
              </a:rPr>
              <a:t>walCommit</a:t>
            </a:r>
            <a:r>
              <a:rPr lang="en-GB" sz="1400" b="0" i="0" dirty="0">
                <a:solidFill>
                  <a:srgbClr val="666666"/>
                </a:solidFill>
                <a:effectLst/>
                <a:latin typeface="DM Sans" pitchFamily="2" charset="0"/>
              </a:rPr>
              <a:t>: Time taken to write the offsets to the metadata log.</a:t>
            </a:r>
          </a:p>
          <a:p>
            <a:pPr algn="just">
              <a:buFont typeface="Arial" panose="020B0604020202020204" pitchFamily="34" charset="0"/>
              <a:buChar char="•"/>
            </a:pPr>
            <a:r>
              <a:rPr lang="en-GB" sz="1400" b="1" i="0" dirty="0">
                <a:solidFill>
                  <a:srgbClr val="666666"/>
                </a:solidFill>
                <a:effectLst/>
                <a:latin typeface="DM Sans" pitchFamily="2" charset="0"/>
              </a:rPr>
              <a:t>Global Watermark Gap.</a:t>
            </a:r>
            <a:r>
              <a:rPr lang="en-GB" sz="1400" b="0" i="0" dirty="0">
                <a:solidFill>
                  <a:srgbClr val="666666"/>
                </a:solidFill>
                <a:effectLst/>
                <a:latin typeface="DM Sans" pitchFamily="2" charset="0"/>
              </a:rPr>
              <a:t> The gap between batch timestamp and global watermark for the batch.</a:t>
            </a:r>
          </a:p>
          <a:p>
            <a:pPr algn="just">
              <a:buFont typeface="Arial" panose="020B0604020202020204" pitchFamily="34" charset="0"/>
              <a:buChar char="•"/>
            </a:pPr>
            <a:r>
              <a:rPr lang="en-GB" sz="1400" b="1" i="0" dirty="0">
                <a:solidFill>
                  <a:srgbClr val="666666"/>
                </a:solidFill>
                <a:effectLst/>
                <a:latin typeface="DM Sans" pitchFamily="2" charset="0"/>
              </a:rPr>
              <a:t>Aggregated Number Of Total State Rows.</a:t>
            </a:r>
            <a:r>
              <a:rPr lang="en-GB" sz="1400" b="0" i="0" dirty="0">
                <a:solidFill>
                  <a:srgbClr val="666666"/>
                </a:solidFill>
                <a:effectLst/>
                <a:latin typeface="DM Sans" pitchFamily="2" charset="0"/>
              </a:rPr>
              <a:t> The aggregated number of total state rows.</a:t>
            </a:r>
          </a:p>
          <a:p>
            <a:pPr algn="just">
              <a:buFont typeface="Arial" panose="020B0604020202020204" pitchFamily="34" charset="0"/>
              <a:buChar char="•"/>
            </a:pPr>
            <a:r>
              <a:rPr lang="en-GB" sz="1400" b="1" i="0" dirty="0">
                <a:solidFill>
                  <a:srgbClr val="666666"/>
                </a:solidFill>
                <a:effectLst/>
                <a:latin typeface="DM Sans" pitchFamily="2" charset="0"/>
              </a:rPr>
              <a:t>Aggregated Number Of Updated State Rows.</a:t>
            </a:r>
            <a:r>
              <a:rPr lang="en-GB" sz="1400" b="0" i="0" dirty="0">
                <a:solidFill>
                  <a:srgbClr val="666666"/>
                </a:solidFill>
                <a:effectLst/>
                <a:latin typeface="DM Sans" pitchFamily="2" charset="0"/>
              </a:rPr>
              <a:t> The aggregated number of updated state rows.</a:t>
            </a:r>
          </a:p>
          <a:p>
            <a:pPr algn="just">
              <a:buFont typeface="Arial" panose="020B0604020202020204" pitchFamily="34" charset="0"/>
              <a:buChar char="•"/>
            </a:pPr>
            <a:r>
              <a:rPr lang="en-GB" sz="1400" b="1" i="0" dirty="0">
                <a:solidFill>
                  <a:srgbClr val="666666"/>
                </a:solidFill>
                <a:effectLst/>
                <a:latin typeface="DM Sans" pitchFamily="2" charset="0"/>
              </a:rPr>
              <a:t>Aggregated State Memory Used In Bytes.</a:t>
            </a:r>
            <a:r>
              <a:rPr lang="en-GB" sz="1400" b="0" i="0" dirty="0">
                <a:solidFill>
                  <a:srgbClr val="666666"/>
                </a:solidFill>
                <a:effectLst/>
                <a:latin typeface="DM Sans" pitchFamily="2" charset="0"/>
              </a:rPr>
              <a:t> The aggregated state memory used in bytes.</a:t>
            </a:r>
          </a:p>
          <a:p>
            <a:pPr algn="just">
              <a:buFont typeface="Arial" panose="020B0604020202020204" pitchFamily="34" charset="0"/>
              <a:buChar char="•"/>
            </a:pPr>
            <a:r>
              <a:rPr lang="en-GB" sz="1400" b="1" i="0" dirty="0">
                <a:solidFill>
                  <a:srgbClr val="666666"/>
                </a:solidFill>
                <a:effectLst/>
                <a:latin typeface="DM Sans" pitchFamily="2" charset="0"/>
              </a:rPr>
              <a:t>Aggregated Number Of State Rows Dropped By Watermark.</a:t>
            </a:r>
            <a:r>
              <a:rPr lang="en-GB" sz="1400" b="0" i="0" dirty="0">
                <a:solidFill>
                  <a:srgbClr val="666666"/>
                </a:solidFill>
                <a:effectLst/>
                <a:latin typeface="DM Sans" pitchFamily="2" charset="0"/>
              </a:rPr>
              <a:t> The aggregated number of state rows dropped by watermark.</a:t>
            </a:r>
          </a:p>
          <a:p>
            <a:pPr algn="just"/>
            <a:endParaRPr lang="en-GB" sz="1400" b="0" i="0" dirty="0">
              <a:solidFill>
                <a:srgbClr val="666666"/>
              </a:solidFill>
              <a:effectLst/>
              <a:highlight>
                <a:srgbClr val="FFFFFF"/>
              </a:highlight>
              <a:latin typeface="DM Sans" pitchFamily="2" charset="0"/>
            </a:endParaRPr>
          </a:p>
          <a:p>
            <a:pPr algn="just"/>
            <a:endParaRPr lang="en-GB" sz="1400" b="0" i="0" dirty="0">
              <a:solidFill>
                <a:srgbClr val="666666"/>
              </a:solidFill>
              <a:effectLst/>
              <a:latin typeface="DM Sans" pitchFamily="2" charset="0"/>
            </a:endParaRPr>
          </a:p>
        </p:txBody>
      </p:sp>
    </p:spTree>
    <p:extLst>
      <p:ext uri="{BB962C8B-B14F-4D97-AF65-F5344CB8AC3E}">
        <p14:creationId xmlns:p14="http://schemas.microsoft.com/office/powerpoint/2010/main" val="2772423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extLst>
              <p:ext uri="{D42A27DB-BD31-4B8C-83A1-F6EECF244321}">
                <p14:modId xmlns:p14="http://schemas.microsoft.com/office/powerpoint/2010/main" val="1624868559"/>
              </p:ext>
            </p:extLst>
          </p:nvPr>
        </p:nvGraphicFramePr>
        <p:xfrm>
          <a:off x="1" y="838200"/>
          <a:ext cx="2754086"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Streaming(DStreams)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2884715" y="943766"/>
            <a:ext cx="9307286" cy="954107"/>
          </a:xfrm>
          <a:prstGeom prst="rect">
            <a:avLst/>
          </a:prstGeom>
          <a:noFill/>
        </p:spPr>
        <p:txBody>
          <a:bodyPr wrap="square">
            <a:spAutoFit/>
          </a:bodyPr>
          <a:lstStyle/>
          <a:p>
            <a:pPr algn="just"/>
            <a:r>
              <a:rPr lang="en-GB" sz="1400" b="0" i="0" dirty="0">
                <a:solidFill>
                  <a:srgbClr val="666666"/>
                </a:solidFill>
                <a:effectLst/>
                <a:highlight>
                  <a:srgbClr val="FFFFFF"/>
                </a:highlight>
                <a:latin typeface="DM Sans" pitchFamily="2" charset="0"/>
              </a:rPr>
              <a:t>The web UI includes a Streaming tab if the application uses Spark Streaming with DStreams API. This tab displays scheduling delay and processing time for each micro-batch in the data stream, which can be useful for troubleshooting the streaming application.</a:t>
            </a:r>
          </a:p>
          <a:p>
            <a:pPr algn="just"/>
            <a:endParaRPr lang="en-GB" sz="1400" b="0" i="0" dirty="0">
              <a:solidFill>
                <a:srgbClr val="666666"/>
              </a:solidFill>
              <a:effectLst/>
              <a:latin typeface="DM Sans" pitchFamily="2" charset="0"/>
            </a:endParaRPr>
          </a:p>
        </p:txBody>
      </p:sp>
    </p:spTree>
    <p:extLst>
      <p:ext uri="{BB962C8B-B14F-4D97-AF65-F5344CB8AC3E}">
        <p14:creationId xmlns:p14="http://schemas.microsoft.com/office/powerpoint/2010/main" val="1321217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CCD7F8E2-A218-B24B-5F60-6B14FB8F355C}"/>
              </a:ext>
            </a:extLst>
          </p:cNvPr>
          <p:cNvGraphicFramePr/>
          <p:nvPr/>
        </p:nvGraphicFramePr>
        <p:xfrm>
          <a:off x="1" y="838200"/>
          <a:ext cx="2754086"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D2018489-30BC-A9B4-1278-7BD64F8D1B84}"/>
              </a:ext>
            </a:extLst>
          </p:cNvPr>
          <p:cNvSpPr>
            <a:spLocks noGrp="1"/>
          </p:cNvSpPr>
          <p:nvPr>
            <p:ph type="title"/>
          </p:nvPr>
        </p:nvSpPr>
        <p:spPr>
          <a:xfrm>
            <a:off x="0" y="0"/>
            <a:ext cx="12192000" cy="1121229"/>
          </a:xfrm>
        </p:spPr>
        <p:txBody>
          <a:bodyPr/>
          <a:lstStyle/>
          <a:p>
            <a:pPr algn="just"/>
            <a:r>
              <a:rPr lang="en-IN" u="sng" dirty="0"/>
              <a:t>Spark Web UI JDBC/ODBC Tabs:</a:t>
            </a:r>
          </a:p>
        </p:txBody>
      </p:sp>
      <p:sp>
        <p:nvSpPr>
          <p:cNvPr id="5" name="TextBox 4">
            <a:extLst>
              <a:ext uri="{FF2B5EF4-FFF2-40B4-BE49-F238E27FC236}">
                <a16:creationId xmlns:a16="http://schemas.microsoft.com/office/drawing/2014/main" id="{5D19C3D0-907F-AA3F-DD2B-57089F82F347}"/>
              </a:ext>
            </a:extLst>
          </p:cNvPr>
          <p:cNvSpPr txBox="1"/>
          <p:nvPr/>
        </p:nvSpPr>
        <p:spPr>
          <a:xfrm>
            <a:off x="2884715" y="943766"/>
            <a:ext cx="9307286" cy="954107"/>
          </a:xfrm>
          <a:prstGeom prst="rect">
            <a:avLst/>
          </a:prstGeom>
          <a:noFill/>
        </p:spPr>
        <p:txBody>
          <a:bodyPr wrap="square">
            <a:spAutoFit/>
          </a:bodyPr>
          <a:lstStyle/>
          <a:p>
            <a:pPr algn="l"/>
            <a:r>
              <a:rPr lang="en-GB" sz="1400" b="0" i="0" dirty="0">
                <a:solidFill>
                  <a:srgbClr val="666666"/>
                </a:solidFill>
                <a:effectLst/>
                <a:latin typeface="DM Sans" pitchFamily="2" charset="0"/>
              </a:rPr>
              <a:t>We can see this tab when Spark is running as a </a:t>
            </a:r>
            <a:r>
              <a:rPr lang="en-GB" sz="1400" b="0" i="0" u="none" strike="noStrike" dirty="0">
                <a:solidFill>
                  <a:srgbClr val="2FA4E7"/>
                </a:solidFill>
                <a:effectLst/>
                <a:latin typeface="DM Sans" pitchFamily="2" charset="0"/>
                <a:hlinkClick r:id="rId7"/>
              </a:rPr>
              <a:t>distributed SQL engine</a:t>
            </a:r>
            <a:r>
              <a:rPr lang="en-GB" sz="1400" b="0" i="0" dirty="0">
                <a:solidFill>
                  <a:srgbClr val="666666"/>
                </a:solidFill>
                <a:effectLst/>
                <a:latin typeface="DM Sans" pitchFamily="2" charset="0"/>
              </a:rPr>
              <a:t>. It shows information about sessions and submitted SQL operations.</a:t>
            </a:r>
          </a:p>
          <a:p>
            <a:pPr algn="l"/>
            <a:r>
              <a:rPr lang="en-GB" sz="1400" b="0" i="0" dirty="0">
                <a:solidFill>
                  <a:srgbClr val="666666"/>
                </a:solidFill>
                <a:effectLst/>
                <a:latin typeface="DM Sans" pitchFamily="2" charset="0"/>
              </a:rPr>
              <a:t>The first section of the page displays general information about the JDBC/ODBC server: start time and uptime.</a:t>
            </a:r>
          </a:p>
          <a:p>
            <a:pPr algn="just"/>
            <a:endParaRPr lang="en-GB" sz="1400" b="0" i="0" dirty="0">
              <a:solidFill>
                <a:srgbClr val="666666"/>
              </a:solidFill>
              <a:effectLst/>
              <a:latin typeface="DM Sans" pitchFamily="2" charset="0"/>
            </a:endParaRPr>
          </a:p>
        </p:txBody>
      </p:sp>
      <p:pic>
        <p:nvPicPr>
          <p:cNvPr id="7" name="Picture 6">
            <a:extLst>
              <a:ext uri="{FF2B5EF4-FFF2-40B4-BE49-F238E27FC236}">
                <a16:creationId xmlns:a16="http://schemas.microsoft.com/office/drawing/2014/main" id="{CF659124-334C-07EB-A10A-BFA3382B5CCB}"/>
              </a:ext>
            </a:extLst>
          </p:cNvPr>
          <p:cNvPicPr>
            <a:picLocks noChangeAspect="1"/>
          </p:cNvPicPr>
          <p:nvPr/>
        </p:nvPicPr>
        <p:blipFill>
          <a:blip r:embed="rId8"/>
          <a:stretch>
            <a:fillRect/>
          </a:stretch>
        </p:blipFill>
        <p:spPr>
          <a:xfrm>
            <a:off x="3385457" y="5344580"/>
            <a:ext cx="8806542" cy="1513420"/>
          </a:xfrm>
          <a:prstGeom prst="rect">
            <a:avLst/>
          </a:prstGeom>
        </p:spPr>
      </p:pic>
    </p:spTree>
    <p:extLst>
      <p:ext uri="{BB962C8B-B14F-4D97-AF65-F5344CB8AC3E}">
        <p14:creationId xmlns:p14="http://schemas.microsoft.com/office/powerpoint/2010/main" val="1078306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CD85B026-A1DE-BB7B-6BAB-03EA161B428E}"/>
              </a:ext>
            </a:extLst>
          </p:cNvPr>
          <p:cNvGraphicFramePr/>
          <p:nvPr>
            <p:extLst>
              <p:ext uri="{D42A27DB-BD31-4B8C-83A1-F6EECF244321}">
                <p14:modId xmlns:p14="http://schemas.microsoft.com/office/powerpoint/2010/main" val="1937864245"/>
              </p:ext>
            </p:extLst>
          </p:nvPr>
        </p:nvGraphicFramePr>
        <p:xfrm>
          <a:off x="0" y="827314"/>
          <a:ext cx="12192000" cy="6030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E6DBD099-3D2A-C369-72C3-B7125C51CE2C}"/>
              </a:ext>
            </a:extLst>
          </p:cNvPr>
          <p:cNvSpPr txBox="1"/>
          <p:nvPr/>
        </p:nvSpPr>
        <p:spPr>
          <a:xfrm>
            <a:off x="-1" y="1"/>
            <a:ext cx="12191999" cy="827314"/>
          </a:xfrm>
          <a:prstGeom prst="rect">
            <a:avLst/>
          </a:prstGeo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186690" tIns="186690" rIns="186690" bIns="186690" numCol="1" spcCol="1270" rtlCol="0" anchor="ctr" anchorCtr="0">
            <a:noAutofit/>
          </a:bodyPr>
          <a:lstStyle>
            <a:lvl1pPr algn="ctr">
              <a:lnSpc>
                <a:spcPct val="90000"/>
              </a:lnSpc>
              <a:spcBef>
                <a:spcPct val="0"/>
              </a:spcBef>
              <a:buNone/>
              <a:defRPr sz="4400">
                <a:solidFill>
                  <a:schemeClr val="bg1"/>
                </a:solidFill>
                <a:latin typeface="+mj-lt"/>
                <a:ea typeface="+mj-ea"/>
                <a:cs typeface="+mj-cs"/>
              </a:defRPr>
            </a:lvl1pPr>
          </a:lstStyle>
          <a:p>
            <a:r>
              <a:rPr lang="en-IN" dirty="0"/>
              <a:t>PySpark Shell</a:t>
            </a:r>
          </a:p>
        </p:txBody>
      </p:sp>
    </p:spTree>
    <p:extLst>
      <p:ext uri="{BB962C8B-B14F-4D97-AF65-F5344CB8AC3E}">
        <p14:creationId xmlns:p14="http://schemas.microsoft.com/office/powerpoint/2010/main" val="1080371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D976-AE44-834F-CB88-9C9D7AE87479}"/>
              </a:ext>
            </a:extLst>
          </p:cNvPr>
          <p:cNvSpPr>
            <a:spLocks noGrp="1"/>
          </p:cNvSpPr>
          <p:nvPr>
            <p:ph type="title"/>
          </p:nvPr>
        </p:nvSpPr>
        <p:spPr>
          <a:xfrm>
            <a:off x="0" y="0"/>
            <a:ext cx="12192000" cy="1175657"/>
          </a:xfr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186690" tIns="186690" rIns="186690" bIns="186690" numCol="1" spcCol="1270" rtlCol="0" anchor="ctr" anchorCtr="0">
            <a:noAutofit/>
          </a:bodyPr>
          <a:lstStyle/>
          <a:p>
            <a:pPr algn="ctr"/>
            <a:r>
              <a:rPr lang="en-IN" dirty="0">
                <a:solidFill>
                  <a:schemeClr val="bg1"/>
                </a:solidFill>
              </a:rPr>
              <a:t>Submitting a PySpark job</a:t>
            </a:r>
          </a:p>
        </p:txBody>
      </p:sp>
      <p:sp>
        <p:nvSpPr>
          <p:cNvPr id="4" name="TextBox 3">
            <a:extLst>
              <a:ext uri="{FF2B5EF4-FFF2-40B4-BE49-F238E27FC236}">
                <a16:creationId xmlns:a16="http://schemas.microsoft.com/office/drawing/2014/main" id="{24496FD8-9ED2-7B8C-889C-12EED3ADFDDB}"/>
              </a:ext>
            </a:extLst>
          </p:cNvPr>
          <p:cNvSpPr txBox="1"/>
          <p:nvPr/>
        </p:nvSpPr>
        <p:spPr>
          <a:xfrm>
            <a:off x="0" y="2136338"/>
            <a:ext cx="12192000" cy="2031325"/>
          </a:xfrm>
          <a:prstGeom prst="rect">
            <a:avLst/>
          </a:prstGeom>
          <a:noFill/>
        </p:spPr>
        <p:txBody>
          <a:bodyPr wrap="square">
            <a:spAutoFit/>
          </a:bodyPr>
          <a:lstStyle/>
          <a:p>
            <a:pPr marL="285750" indent="-285750">
              <a:buFont typeface="Wingdings" panose="05000000000000000000" pitchFamily="2" charset="2"/>
              <a:buChar char="Ø"/>
            </a:pPr>
            <a:r>
              <a:rPr lang="en-IN" dirty="0"/>
              <a:t>Many times our code depends on other projects or source codes, So we need to package them alongside our application to distribute the code to a Spark cluster </a:t>
            </a:r>
          </a:p>
          <a:p>
            <a:pPr marL="285750" indent="-285750">
              <a:buFont typeface="Wingdings" panose="05000000000000000000" pitchFamily="2" charset="2"/>
              <a:buChar char="Ø"/>
            </a:pPr>
            <a:r>
              <a:rPr lang="en-IN" dirty="0"/>
              <a:t>For this, we create an assembly jar containing our code and its dependencies </a:t>
            </a:r>
          </a:p>
          <a:p>
            <a:pPr marL="285750" indent="-285750">
              <a:buFont typeface="Wingdings" panose="05000000000000000000" pitchFamily="2" charset="2"/>
              <a:buChar char="Ø"/>
            </a:pPr>
            <a:r>
              <a:rPr lang="en-IN" dirty="0"/>
              <a:t>Both SBT and Maven have assembly plugins </a:t>
            </a:r>
          </a:p>
          <a:p>
            <a:pPr marL="285750" indent="-285750">
              <a:buFont typeface="Wingdings" panose="05000000000000000000" pitchFamily="2" charset="2"/>
              <a:buChar char="Ø"/>
            </a:pPr>
            <a:r>
              <a:rPr lang="en-IN" dirty="0"/>
              <a:t>When creating assembly jars, list Spark and Hadoop as provided dependencies </a:t>
            </a:r>
          </a:p>
          <a:p>
            <a:pPr marL="285750" indent="-285750">
              <a:buFont typeface="Wingdings" panose="05000000000000000000" pitchFamily="2" charset="2"/>
              <a:buChar char="Ø"/>
            </a:pPr>
            <a:r>
              <a:rPr lang="en-IN" dirty="0"/>
              <a:t>Once we have an assembled jar, we can call the bin/spark-submit script while passing our jar </a:t>
            </a:r>
          </a:p>
          <a:p>
            <a:pPr marL="285750" indent="-285750">
              <a:buFont typeface="Wingdings" panose="05000000000000000000" pitchFamily="2" charset="2"/>
              <a:buChar char="Ø"/>
            </a:pPr>
            <a:r>
              <a:rPr lang="en-IN" dirty="0"/>
              <a:t>The spark-submit script is used to launch applications on the cluster </a:t>
            </a:r>
          </a:p>
        </p:txBody>
      </p:sp>
    </p:spTree>
    <p:extLst>
      <p:ext uri="{BB962C8B-B14F-4D97-AF65-F5344CB8AC3E}">
        <p14:creationId xmlns:p14="http://schemas.microsoft.com/office/powerpoint/2010/main" val="1460815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D976-AE44-834F-CB88-9C9D7AE87479}"/>
              </a:ext>
            </a:extLst>
          </p:cNvPr>
          <p:cNvSpPr>
            <a:spLocks noGrp="1"/>
          </p:cNvSpPr>
          <p:nvPr>
            <p:ph type="title"/>
          </p:nvPr>
        </p:nvSpPr>
        <p:spPr>
          <a:xfrm>
            <a:off x="0" y="0"/>
            <a:ext cx="12192000" cy="1175657"/>
          </a:xfr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186690" tIns="186690" rIns="186690" bIns="186690" numCol="1" spcCol="1270" rtlCol="0" anchor="ctr" anchorCtr="0">
            <a:noAutofit/>
          </a:bodyPr>
          <a:lstStyle/>
          <a:p>
            <a:pPr algn="ctr"/>
            <a:r>
              <a:rPr lang="en-IN" dirty="0">
                <a:solidFill>
                  <a:schemeClr val="bg1"/>
                </a:solidFill>
              </a:rPr>
              <a:t>Submitting a PySpark job</a:t>
            </a:r>
          </a:p>
        </p:txBody>
      </p:sp>
      <p:sp>
        <p:nvSpPr>
          <p:cNvPr id="4" name="TextBox 3">
            <a:extLst>
              <a:ext uri="{FF2B5EF4-FFF2-40B4-BE49-F238E27FC236}">
                <a16:creationId xmlns:a16="http://schemas.microsoft.com/office/drawing/2014/main" id="{24496FD8-9ED2-7B8C-889C-12EED3ADFDDB}"/>
              </a:ext>
            </a:extLst>
          </p:cNvPr>
          <p:cNvSpPr txBox="1"/>
          <p:nvPr/>
        </p:nvSpPr>
        <p:spPr>
          <a:xfrm>
            <a:off x="0" y="2136338"/>
            <a:ext cx="12192000" cy="3693319"/>
          </a:xfrm>
          <a:prstGeom prst="rect">
            <a:avLst/>
          </a:prstGeom>
          <a:noFill/>
        </p:spPr>
        <p:txBody>
          <a:bodyPr wrap="square">
            <a:spAutoFit/>
          </a:bodyPr>
          <a:lstStyle/>
          <a:p>
            <a:pPr marL="285750" indent="-285750">
              <a:buFont typeface="Wingdings" panose="05000000000000000000" pitchFamily="2" charset="2"/>
              <a:buChar char="Ø"/>
            </a:pPr>
            <a:r>
              <a:rPr lang="en-GB" dirty="0"/>
              <a:t>Spark is preconfigured for YARN, and it does not require any additional configuration to run </a:t>
            </a:r>
          </a:p>
          <a:p>
            <a:pPr marL="285750" indent="-285750">
              <a:buFont typeface="Wingdings" panose="05000000000000000000" pitchFamily="2" charset="2"/>
              <a:buChar char="Ø"/>
            </a:pPr>
            <a:r>
              <a:rPr lang="en-GB" dirty="0"/>
              <a:t>YARN controls resource management, scheduling, and security when we run Spark applications on it</a:t>
            </a:r>
          </a:p>
          <a:p>
            <a:pPr marL="285750" indent="-285750">
              <a:buFont typeface="Wingdings" panose="05000000000000000000" pitchFamily="2" charset="2"/>
              <a:buChar char="Ø"/>
            </a:pPr>
            <a:r>
              <a:rPr lang="en-GB" dirty="0"/>
              <a:t>It is possible to run an application in any mode, whether it is cluster mode or client mode </a:t>
            </a:r>
          </a:p>
          <a:p>
            <a:r>
              <a:rPr lang="en-GB" dirty="0"/>
              <a:t>	Launching a Spark application in the Cluster/Client mode: </a:t>
            </a:r>
          </a:p>
          <a:p>
            <a:pPr lvl="1"/>
            <a:r>
              <a:rPr lang="en-GB" dirty="0"/>
              <a:t>		$ ./bin/spark-submit \</a:t>
            </a:r>
          </a:p>
          <a:p>
            <a:pPr lvl="1"/>
            <a:r>
              <a:rPr lang="en-GB" dirty="0"/>
              <a:t>		--class </a:t>
            </a:r>
            <a:r>
              <a:rPr lang="en-GB" dirty="0" err="1"/>
              <a:t>org.apache.spark.examples.SparkPi</a:t>
            </a:r>
            <a:r>
              <a:rPr lang="en-GB" dirty="0"/>
              <a:t> \ </a:t>
            </a:r>
          </a:p>
          <a:p>
            <a:pPr lvl="3"/>
            <a:r>
              <a:rPr lang="en-GB" dirty="0"/>
              <a:t>	--master yarn \  </a:t>
            </a:r>
          </a:p>
          <a:p>
            <a:pPr lvl="3"/>
            <a:r>
              <a:rPr lang="en-GB" dirty="0"/>
              <a:t>	--deploy-mode cluster \ </a:t>
            </a:r>
          </a:p>
          <a:p>
            <a:pPr lvl="3"/>
            <a:r>
              <a:rPr lang="en-GB" dirty="0"/>
              <a:t>	--driver-memory 4g \ </a:t>
            </a:r>
          </a:p>
          <a:p>
            <a:pPr lvl="3"/>
            <a:r>
              <a:rPr lang="en-GB" dirty="0"/>
              <a:t>	--executor-memory 2g \ </a:t>
            </a:r>
          </a:p>
          <a:p>
            <a:pPr lvl="3"/>
            <a:r>
              <a:rPr lang="en-GB" dirty="0"/>
              <a:t>	--executor-cores 1 \ </a:t>
            </a:r>
          </a:p>
          <a:p>
            <a:pPr lvl="3"/>
            <a:r>
              <a:rPr lang="en-GB" dirty="0"/>
              <a:t>	--queue </a:t>
            </a:r>
            <a:r>
              <a:rPr lang="en-GB" dirty="0" err="1"/>
              <a:t>thequeue</a:t>
            </a:r>
            <a:r>
              <a:rPr lang="en-GB" dirty="0"/>
              <a:t> \ </a:t>
            </a:r>
          </a:p>
          <a:p>
            <a:pPr lvl="3"/>
            <a:r>
              <a:rPr lang="en-GB" dirty="0"/>
              <a:t>	examples/jars/spark-examples'. jar \</a:t>
            </a:r>
            <a:endParaRPr lang="en-IN" dirty="0"/>
          </a:p>
        </p:txBody>
      </p:sp>
    </p:spTree>
    <p:extLst>
      <p:ext uri="{BB962C8B-B14F-4D97-AF65-F5344CB8AC3E}">
        <p14:creationId xmlns:p14="http://schemas.microsoft.com/office/powerpoint/2010/main" val="34165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D976-AE44-834F-CB88-9C9D7AE87479}"/>
              </a:ext>
            </a:extLst>
          </p:cNvPr>
          <p:cNvSpPr>
            <a:spLocks noGrp="1"/>
          </p:cNvSpPr>
          <p:nvPr>
            <p:ph type="title"/>
          </p:nvPr>
        </p:nvSpPr>
        <p:spPr>
          <a:xfrm>
            <a:off x="0" y="0"/>
            <a:ext cx="12192000" cy="1175657"/>
          </a:xfrm>
          <a:solidFill>
            <a:srgbClr val="4472C4">
              <a:hueOff val="0"/>
              <a:satOff val="0"/>
              <a:lumOff val="0"/>
              <a:alphaOff val="0"/>
            </a:srgbClr>
          </a:solidFill>
          <a:ln w="12700" cap="flat" cmpd="sng" algn="ctr">
            <a:solidFill>
              <a:prstClr val="white">
                <a:hueOff val="0"/>
                <a:satOff val="0"/>
                <a:lumOff val="0"/>
                <a:alphaOff val="0"/>
              </a:prstClr>
            </a:solidFill>
            <a:prstDash val="solid"/>
            <a:miter lim="800000"/>
          </a:ln>
          <a:effectLst/>
        </p:spPr>
        <p:txBody>
          <a:bodyPr spcFirstLastPara="0" vert="horz" wrap="square" lIns="186690" tIns="186690" rIns="186690" bIns="186690" numCol="1" spcCol="1270" anchor="ctr" anchorCtr="0">
            <a:noAutofit/>
          </a:bodyPr>
          <a:lstStyle/>
          <a:p>
            <a:pPr algn="ctr"/>
            <a:r>
              <a:rPr lang="en-IN" dirty="0">
                <a:solidFill>
                  <a:schemeClr val="bg1"/>
                </a:solidFill>
              </a:rPr>
              <a:t>Submitting a PySpark job</a:t>
            </a:r>
          </a:p>
        </p:txBody>
      </p:sp>
      <p:sp>
        <p:nvSpPr>
          <p:cNvPr id="5" name="TextBox 4">
            <a:extLst>
              <a:ext uri="{FF2B5EF4-FFF2-40B4-BE49-F238E27FC236}">
                <a16:creationId xmlns:a16="http://schemas.microsoft.com/office/drawing/2014/main" id="{CB3A9C21-BBB0-3BAE-264C-1C01D8DF0C58}"/>
              </a:ext>
            </a:extLst>
          </p:cNvPr>
          <p:cNvSpPr txBox="1"/>
          <p:nvPr/>
        </p:nvSpPr>
        <p:spPr>
          <a:xfrm>
            <a:off x="563337" y="1286665"/>
            <a:ext cx="6221184" cy="369332"/>
          </a:xfrm>
          <a:prstGeom prst="rect">
            <a:avLst/>
          </a:prstGeom>
          <a:noFill/>
        </p:spPr>
        <p:txBody>
          <a:bodyPr wrap="square">
            <a:spAutoFit/>
          </a:bodyPr>
          <a:lstStyle/>
          <a:p>
            <a:pPr algn="l"/>
            <a:r>
              <a:rPr lang="en-IN" b="0" i="0" dirty="0">
                <a:solidFill>
                  <a:srgbClr val="317EAC"/>
                </a:solidFill>
                <a:effectLst/>
                <a:latin typeface="DM Sans" pitchFamily="2" charset="0"/>
              </a:rPr>
              <a:t>Launching Spark on YARN</a:t>
            </a:r>
          </a:p>
        </p:txBody>
      </p:sp>
      <p:sp>
        <p:nvSpPr>
          <p:cNvPr id="6" name="Rectangle 1">
            <a:extLst>
              <a:ext uri="{FF2B5EF4-FFF2-40B4-BE49-F238E27FC236}">
                <a16:creationId xmlns:a16="http://schemas.microsoft.com/office/drawing/2014/main" id="{37DD91A7-8750-A586-B945-60CBFD887EA5}"/>
              </a:ext>
            </a:extLst>
          </p:cNvPr>
          <p:cNvSpPr>
            <a:spLocks noChangeArrowheads="1"/>
          </p:cNvSpPr>
          <p:nvPr/>
        </p:nvSpPr>
        <p:spPr bwMode="auto">
          <a:xfrm>
            <a:off x="174171" y="1852274"/>
            <a:ext cx="12017829" cy="21798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33333"/>
                </a:solidFill>
                <a:effectLst/>
                <a:latin typeface="Menlo"/>
              </a:rPr>
              <a:t>$ ./bin/spark-submit --class </a:t>
            </a:r>
            <a:r>
              <a:rPr kumimoji="0" lang="en-US" altLang="en-US" sz="1000" b="0" i="0" u="none" strike="noStrike" cap="none" normalizeH="0" baseline="0" dirty="0" err="1">
                <a:ln>
                  <a:noFill/>
                </a:ln>
                <a:solidFill>
                  <a:srgbClr val="333333"/>
                </a:solidFill>
                <a:effectLst/>
                <a:latin typeface="Menlo"/>
              </a:rPr>
              <a:t>path.to.your.Class</a:t>
            </a:r>
            <a:r>
              <a:rPr kumimoji="0" lang="en-US" altLang="en-US" sz="1000" b="0" i="0" u="none" strike="noStrike" cap="none" normalizeH="0" baseline="0" dirty="0">
                <a:ln>
                  <a:noFill/>
                </a:ln>
                <a:solidFill>
                  <a:srgbClr val="333333"/>
                </a:solidFill>
                <a:effectLst/>
                <a:latin typeface="Menlo"/>
              </a:rPr>
              <a:t> --master yarn --deploy-mode cluster [options] &lt;app jar&gt; [app options]</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8143D1A-5AE0-ABA2-4F46-80BBA4D76FA8}"/>
              </a:ext>
            </a:extLst>
          </p:cNvPr>
          <p:cNvPicPr>
            <a:picLocks noChangeAspect="1"/>
          </p:cNvPicPr>
          <p:nvPr/>
        </p:nvPicPr>
        <p:blipFill>
          <a:blip r:embed="rId2"/>
          <a:stretch>
            <a:fillRect/>
          </a:stretch>
        </p:blipFill>
        <p:spPr>
          <a:xfrm>
            <a:off x="1175657" y="2070262"/>
            <a:ext cx="7658099" cy="4614143"/>
          </a:xfrm>
          <a:prstGeom prst="rect">
            <a:avLst/>
          </a:prstGeom>
        </p:spPr>
      </p:pic>
    </p:spTree>
    <p:extLst>
      <p:ext uri="{BB962C8B-B14F-4D97-AF65-F5344CB8AC3E}">
        <p14:creationId xmlns:p14="http://schemas.microsoft.com/office/powerpoint/2010/main" val="14680400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C2B8371-B2BE-13AF-EF0F-A601E6E32092}"/>
              </a:ext>
            </a:extLst>
          </p:cNvPr>
          <p:cNvGraphicFramePr/>
          <p:nvPr>
            <p:extLst>
              <p:ext uri="{D42A27DB-BD31-4B8C-83A1-F6EECF244321}">
                <p14:modId xmlns:p14="http://schemas.microsoft.com/office/powerpoint/2010/main" val="1604355443"/>
              </p:ext>
            </p:extLst>
          </p:nvPr>
        </p:nvGraphicFramePr>
        <p:xfrm>
          <a:off x="0" y="0"/>
          <a:ext cx="12192000" cy="1175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1249EF9D-CF48-1C3E-2C35-AA9855D982DF}"/>
              </a:ext>
            </a:extLst>
          </p:cNvPr>
          <p:cNvGraphicFramePr/>
          <p:nvPr>
            <p:extLst>
              <p:ext uri="{D42A27DB-BD31-4B8C-83A1-F6EECF244321}">
                <p14:modId xmlns:p14="http://schemas.microsoft.com/office/powerpoint/2010/main" val="166842759"/>
              </p:ext>
            </p:extLst>
          </p:nvPr>
        </p:nvGraphicFramePr>
        <p:xfrm>
          <a:off x="1" y="1286664"/>
          <a:ext cx="6095999" cy="55713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a:extLst>
              <a:ext uri="{FF2B5EF4-FFF2-40B4-BE49-F238E27FC236}">
                <a16:creationId xmlns:a16="http://schemas.microsoft.com/office/drawing/2014/main" id="{7BF4DC87-F9BE-C408-A366-F7B60E95A671}"/>
              </a:ext>
            </a:extLst>
          </p:cNvPr>
          <p:cNvPicPr>
            <a:picLocks noChangeAspect="1"/>
          </p:cNvPicPr>
          <p:nvPr/>
        </p:nvPicPr>
        <p:blipFill rotWithShape="1">
          <a:blip r:embed="rId12"/>
          <a:srcRect l="10536" t="43492" r="67678" b="27143"/>
          <a:stretch/>
        </p:blipFill>
        <p:spPr>
          <a:xfrm>
            <a:off x="6096000" y="1482608"/>
            <a:ext cx="6027263" cy="4569850"/>
          </a:xfrm>
          <a:prstGeom prst="rect">
            <a:avLst/>
          </a:prstGeom>
        </p:spPr>
      </p:pic>
    </p:spTree>
    <p:extLst>
      <p:ext uri="{BB962C8B-B14F-4D97-AF65-F5344CB8AC3E}">
        <p14:creationId xmlns:p14="http://schemas.microsoft.com/office/powerpoint/2010/main" val="254785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99EB6A1-B25C-1A2C-3F21-0200FCFF04C8}"/>
                  </a:ext>
                </a:extLst>
              </p14:cNvPr>
              <p14:cNvContentPartPr/>
              <p14:nvPr/>
            </p14:nvContentPartPr>
            <p14:xfrm>
              <a:off x="6499131" y="2562703"/>
              <a:ext cx="261000" cy="136800"/>
            </p14:xfrm>
          </p:contentPart>
        </mc:Choice>
        <mc:Fallback>
          <p:pic>
            <p:nvPicPr>
              <p:cNvPr id="2" name="Ink 1">
                <a:extLst>
                  <a:ext uri="{FF2B5EF4-FFF2-40B4-BE49-F238E27FC236}">
                    <a16:creationId xmlns:a16="http://schemas.microsoft.com/office/drawing/2014/main" id="{C99EB6A1-B25C-1A2C-3F21-0200FCFF04C8}"/>
                  </a:ext>
                </a:extLst>
              </p:cNvPr>
              <p:cNvPicPr/>
              <p:nvPr/>
            </p:nvPicPr>
            <p:blipFill>
              <a:blip r:embed="rId3"/>
              <a:stretch>
                <a:fillRect/>
              </a:stretch>
            </p:blipFill>
            <p:spPr>
              <a:xfrm>
                <a:off x="6436491" y="2500063"/>
                <a:ext cx="3866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9E8D229-2821-EBA4-F2EF-765C87DC97CA}"/>
                  </a:ext>
                </a:extLst>
              </p14:cNvPr>
              <p14:cNvContentPartPr/>
              <p14:nvPr/>
            </p14:nvContentPartPr>
            <p14:xfrm>
              <a:off x="5344611" y="2547223"/>
              <a:ext cx="360" cy="360"/>
            </p14:xfrm>
          </p:contentPart>
        </mc:Choice>
        <mc:Fallback>
          <p:pic>
            <p:nvPicPr>
              <p:cNvPr id="3" name="Ink 2">
                <a:extLst>
                  <a:ext uri="{FF2B5EF4-FFF2-40B4-BE49-F238E27FC236}">
                    <a16:creationId xmlns:a16="http://schemas.microsoft.com/office/drawing/2014/main" id="{09E8D229-2821-EBA4-F2EF-765C87DC97CA}"/>
                  </a:ext>
                </a:extLst>
              </p:cNvPr>
              <p:cNvPicPr/>
              <p:nvPr/>
            </p:nvPicPr>
            <p:blipFill>
              <a:blip r:embed="rId5"/>
              <a:stretch>
                <a:fillRect/>
              </a:stretch>
            </p:blipFill>
            <p:spPr>
              <a:xfrm>
                <a:off x="5281971" y="2484223"/>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4EC32F11-20F3-B735-03FA-3EC2DE2FDDD5}"/>
                  </a:ext>
                </a:extLst>
              </p14:cNvPr>
              <p14:cNvContentPartPr/>
              <p14:nvPr/>
            </p14:nvContentPartPr>
            <p14:xfrm>
              <a:off x="10652811" y="1042423"/>
              <a:ext cx="800640" cy="177120"/>
            </p14:xfrm>
          </p:contentPart>
        </mc:Choice>
        <mc:Fallback>
          <p:pic>
            <p:nvPicPr>
              <p:cNvPr id="4" name="Ink 3">
                <a:extLst>
                  <a:ext uri="{FF2B5EF4-FFF2-40B4-BE49-F238E27FC236}">
                    <a16:creationId xmlns:a16="http://schemas.microsoft.com/office/drawing/2014/main" id="{4EC32F11-20F3-B735-03FA-3EC2DE2FDDD5}"/>
                  </a:ext>
                </a:extLst>
              </p:cNvPr>
              <p:cNvPicPr/>
              <p:nvPr/>
            </p:nvPicPr>
            <p:blipFill>
              <a:blip r:embed="rId7"/>
              <a:stretch>
                <a:fillRect/>
              </a:stretch>
            </p:blipFill>
            <p:spPr>
              <a:xfrm>
                <a:off x="10590171" y="979783"/>
                <a:ext cx="926280" cy="302760"/>
              </a:xfrm>
              <a:prstGeom prst="rect">
                <a:avLst/>
              </a:prstGeom>
            </p:spPr>
          </p:pic>
        </mc:Fallback>
      </mc:AlternateContent>
      <p:pic>
        <p:nvPicPr>
          <p:cNvPr id="6148" name="Picture 4" descr="Apache Spark - All about RDD">
            <a:extLst>
              <a:ext uri="{FF2B5EF4-FFF2-40B4-BE49-F238E27FC236}">
                <a16:creationId xmlns:a16="http://schemas.microsoft.com/office/drawing/2014/main" id="{A14D636D-57E7-986C-5A19-F6A8BEB92C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4F47119A-C644-A06B-0934-E6B92E5B2A0A}"/>
                  </a:ext>
                </a:extLst>
              </p14:cNvPr>
              <p14:cNvContentPartPr/>
              <p14:nvPr/>
            </p14:nvContentPartPr>
            <p14:xfrm>
              <a:off x="10953411" y="1033423"/>
              <a:ext cx="725400" cy="109800"/>
            </p14:xfrm>
          </p:contentPart>
        </mc:Choice>
        <mc:Fallback>
          <p:pic>
            <p:nvPicPr>
              <p:cNvPr id="6" name="Ink 5">
                <a:extLst>
                  <a:ext uri="{FF2B5EF4-FFF2-40B4-BE49-F238E27FC236}">
                    <a16:creationId xmlns:a16="http://schemas.microsoft.com/office/drawing/2014/main" id="{4F47119A-C644-A06B-0934-E6B92E5B2A0A}"/>
                  </a:ext>
                </a:extLst>
              </p:cNvPr>
              <p:cNvPicPr/>
              <p:nvPr/>
            </p:nvPicPr>
            <p:blipFill>
              <a:blip r:embed="rId10"/>
              <a:stretch>
                <a:fillRect/>
              </a:stretch>
            </p:blipFill>
            <p:spPr>
              <a:xfrm>
                <a:off x="10890411" y="970783"/>
                <a:ext cx="851040" cy="235440"/>
              </a:xfrm>
              <a:prstGeom prst="rect">
                <a:avLst/>
              </a:prstGeom>
            </p:spPr>
          </p:pic>
        </mc:Fallback>
      </mc:AlternateContent>
    </p:spTree>
    <p:extLst>
      <p:ext uri="{BB962C8B-B14F-4D97-AF65-F5344CB8AC3E}">
        <p14:creationId xmlns:p14="http://schemas.microsoft.com/office/powerpoint/2010/main" val="3954227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3C6016C-51D0-3731-3BAD-3E2A064952F6}"/>
              </a:ext>
            </a:extLst>
          </p:cNvPr>
          <p:cNvGraphicFramePr/>
          <p:nvPr>
            <p:extLst>
              <p:ext uri="{D42A27DB-BD31-4B8C-83A1-F6EECF244321}">
                <p14:modId xmlns:p14="http://schemas.microsoft.com/office/powerpoint/2010/main" val="422467312"/>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2954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2F68976-197B-7521-C34C-CBD6D43A23CF}"/>
              </a:ext>
            </a:extLst>
          </p:cNvPr>
          <p:cNvGraphicFramePr/>
          <p:nvPr>
            <p:extLst>
              <p:ext uri="{D42A27DB-BD31-4B8C-83A1-F6EECF244321}">
                <p14:modId xmlns:p14="http://schemas.microsoft.com/office/powerpoint/2010/main" val="345097476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6375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320509-FB16-F23C-7D0D-454150474C61}"/>
              </a:ext>
            </a:extLst>
          </p:cNvPr>
          <p:cNvPicPr>
            <a:picLocks noChangeAspect="1"/>
          </p:cNvPicPr>
          <p:nvPr/>
        </p:nvPicPr>
        <p:blipFill>
          <a:blip r:embed="rId2"/>
          <a:stretch>
            <a:fillRect/>
          </a:stretch>
        </p:blipFill>
        <p:spPr>
          <a:xfrm>
            <a:off x="307150" y="1812758"/>
            <a:ext cx="11548974" cy="3224463"/>
          </a:xfrm>
          <a:prstGeom prst="rect">
            <a:avLst/>
          </a:prstGeom>
        </p:spPr>
      </p:pic>
      <p:graphicFrame>
        <p:nvGraphicFramePr>
          <p:cNvPr id="2" name="Diagram 1">
            <a:extLst>
              <a:ext uri="{FF2B5EF4-FFF2-40B4-BE49-F238E27FC236}">
                <a16:creationId xmlns:a16="http://schemas.microsoft.com/office/drawing/2014/main" id="{2B1945F2-88FA-77D7-9DC5-54375339879E}"/>
              </a:ext>
            </a:extLst>
          </p:cNvPr>
          <p:cNvGraphicFramePr/>
          <p:nvPr>
            <p:extLst>
              <p:ext uri="{D42A27DB-BD31-4B8C-83A1-F6EECF244321}">
                <p14:modId xmlns:p14="http://schemas.microsoft.com/office/powerpoint/2010/main" val="204510775"/>
              </p:ext>
            </p:extLst>
          </p:nvPr>
        </p:nvGraphicFramePr>
        <p:xfrm>
          <a:off x="0" y="184301"/>
          <a:ext cx="12192000" cy="106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8402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CE065AB-3280-CBA2-434E-AB5773C69FF7}"/>
              </a:ext>
            </a:extLst>
          </p:cNvPr>
          <p:cNvGraphicFramePr/>
          <p:nvPr>
            <p:extLst>
              <p:ext uri="{D42A27DB-BD31-4B8C-83A1-F6EECF244321}">
                <p14:modId xmlns:p14="http://schemas.microsoft.com/office/powerpoint/2010/main" val="3758851112"/>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2356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57910A5-0CB5-F9FA-1160-14F3DAB36FCD}"/>
              </a:ext>
            </a:extLst>
          </p:cNvPr>
          <p:cNvGraphicFramePr/>
          <p:nvPr>
            <p:extLst>
              <p:ext uri="{D42A27DB-BD31-4B8C-83A1-F6EECF244321}">
                <p14:modId xmlns:p14="http://schemas.microsoft.com/office/powerpoint/2010/main" val="2151070451"/>
              </p:ext>
            </p:extLst>
          </p:nvPr>
        </p:nvGraphicFramePr>
        <p:xfrm>
          <a:off x="0" y="365125"/>
          <a:ext cx="12115800" cy="6492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3611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pache Spark Architecture -Distributed System Architecture Explained | by  Shubham Sinha | Edureka | Medium">
            <a:extLst>
              <a:ext uri="{FF2B5EF4-FFF2-40B4-BE49-F238E27FC236}">
                <a16:creationId xmlns:a16="http://schemas.microsoft.com/office/drawing/2014/main" id="{EEC59569-7970-4031-E0DC-9D3714D52E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295" y="226240"/>
            <a:ext cx="8438147" cy="640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25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2111923-663C-173B-6816-3C9C1B69628B}"/>
              </a:ext>
            </a:extLst>
          </p:cNvPr>
          <p:cNvGraphicFramePr/>
          <p:nvPr>
            <p:extLst>
              <p:ext uri="{D42A27DB-BD31-4B8C-83A1-F6EECF244321}">
                <p14:modId xmlns:p14="http://schemas.microsoft.com/office/powerpoint/2010/main" val="3370278604"/>
              </p:ext>
            </p:extLst>
          </p:nvPr>
        </p:nvGraphicFramePr>
        <p:xfrm>
          <a:off x="0" y="0"/>
          <a:ext cx="12192000"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4137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8461F0-2B3F-BC2D-538B-2D56698B6364}"/>
              </a:ext>
            </a:extLst>
          </p:cNvPr>
          <p:cNvPicPr>
            <a:picLocks noChangeAspect="1"/>
          </p:cNvPicPr>
          <p:nvPr/>
        </p:nvPicPr>
        <p:blipFill rotWithShape="1">
          <a:blip r:embed="rId2"/>
          <a:srcRect t="17778" b="13216"/>
          <a:stretch/>
        </p:blipFill>
        <p:spPr>
          <a:xfrm>
            <a:off x="0" y="561474"/>
            <a:ext cx="12191999" cy="5678905"/>
          </a:xfrm>
          <a:prstGeom prst="rect">
            <a:avLst/>
          </a:prstGeom>
        </p:spPr>
      </p:pic>
    </p:spTree>
    <p:extLst>
      <p:ext uri="{BB962C8B-B14F-4D97-AF65-F5344CB8AC3E}">
        <p14:creationId xmlns:p14="http://schemas.microsoft.com/office/powerpoint/2010/main" val="2496482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5A045A-8F6A-AA77-E087-AC6AEBEB2A23}"/>
              </a:ext>
            </a:extLst>
          </p:cNvPr>
          <p:cNvPicPr>
            <a:picLocks noChangeAspect="1"/>
          </p:cNvPicPr>
          <p:nvPr/>
        </p:nvPicPr>
        <p:blipFill>
          <a:blip r:embed="rId2"/>
          <a:stretch>
            <a:fillRect/>
          </a:stretch>
        </p:blipFill>
        <p:spPr>
          <a:xfrm>
            <a:off x="0" y="614747"/>
            <a:ext cx="12192000" cy="5628506"/>
          </a:xfrm>
          <a:prstGeom prst="rect">
            <a:avLst/>
          </a:prstGeom>
        </p:spPr>
      </p:pic>
    </p:spTree>
    <p:extLst>
      <p:ext uri="{BB962C8B-B14F-4D97-AF65-F5344CB8AC3E}">
        <p14:creationId xmlns:p14="http://schemas.microsoft.com/office/powerpoint/2010/main" val="4027775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TotalTime>
  <Words>2540</Words>
  <Application>Microsoft Office PowerPoint</Application>
  <PresentationFormat>Widescreen</PresentationFormat>
  <Paragraphs>310</Paragraphs>
  <Slides>52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-apple-system</vt:lpstr>
      <vt:lpstr>Arial</vt:lpstr>
      <vt:lpstr>Calibri</vt:lpstr>
      <vt:lpstr>Calibri Light</vt:lpstr>
      <vt:lpstr>DM Sans</vt:lpstr>
      <vt:lpstr>Helvetica Neue</vt:lpstr>
      <vt:lpstr>Menlo</vt:lpstr>
      <vt:lpstr>Times New Roman</vt:lpstr>
      <vt:lpstr>var(--artdeco-reset-typography-font-family-sans)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spark Applications on YARN</vt:lpstr>
      <vt:lpstr>PowerPoint Presentation</vt:lpstr>
      <vt:lpstr>PowerPoint Presentation</vt:lpstr>
      <vt:lpstr>PowerPoint Presentation</vt:lpstr>
      <vt:lpstr>PowerPoint Presentation</vt:lpstr>
      <vt:lpstr>PowerPoint Presentation</vt:lpstr>
      <vt:lpstr>Spark Web UI Tabs:</vt:lpstr>
      <vt:lpstr>Spark Web UI Job Tabs:</vt:lpstr>
      <vt:lpstr>Spark Web UI Stages Tabs:</vt:lpstr>
      <vt:lpstr>Spark Web UI Tasks Tabs:</vt:lpstr>
      <vt:lpstr>Spark Web UI Storage Tabs:</vt:lpstr>
      <vt:lpstr>Spark Web UI Environment Tabs:</vt:lpstr>
      <vt:lpstr>Spark Web UI Executors Tabs:</vt:lpstr>
      <vt:lpstr>Spark Web UI SQL Tabs:</vt:lpstr>
      <vt:lpstr>Spark Web UI Structured Streaming Tabs:</vt:lpstr>
      <vt:lpstr>Spark Web UI Streaming(DStreams) Tabs:</vt:lpstr>
      <vt:lpstr>Spark Web UI JDBC/ODBC Tabs:</vt:lpstr>
      <vt:lpstr>PowerPoint Presentation</vt:lpstr>
      <vt:lpstr>Submitting a PySpark job</vt:lpstr>
      <vt:lpstr>Submitting a PySpark job</vt:lpstr>
      <vt:lpstr>Submitting a PySpark job</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Engineering</dc:title>
  <dc:creator>ganesh r</dc:creator>
  <cp:lastModifiedBy>ganesh r</cp:lastModifiedBy>
  <cp:revision>8</cp:revision>
  <dcterms:created xsi:type="dcterms:W3CDTF">2023-11-15T07:55:49Z</dcterms:created>
  <dcterms:modified xsi:type="dcterms:W3CDTF">2024-05-05T07:11:07Z</dcterms:modified>
</cp:coreProperties>
</file>